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15" r:id="rId6"/>
    <p:sldId id="950" r:id="rId7"/>
    <p:sldId id="1176" r:id="rId8"/>
    <p:sldId id="1123" r:id="rId9"/>
    <p:sldId id="1108" r:id="rId10"/>
    <p:sldId id="1112" r:id="rId11"/>
    <p:sldId id="1122" r:id="rId12"/>
    <p:sldId id="1126" r:id="rId13"/>
    <p:sldId id="1109" r:id="rId14"/>
    <p:sldId id="1127" r:id="rId15"/>
    <p:sldId id="1133" r:id="rId16"/>
    <p:sldId id="1132" r:id="rId17"/>
    <p:sldId id="1179" r:id="rId18"/>
    <p:sldId id="1180" r:id="rId19"/>
    <p:sldId id="1120" r:id="rId20"/>
    <p:sldId id="1129" r:id="rId21"/>
    <p:sldId id="1130" r:id="rId22"/>
    <p:sldId id="1181" r:id="rId23"/>
    <p:sldId id="1116" r:id="rId24"/>
    <p:sldId id="1168" r:id="rId25"/>
    <p:sldId id="1172" r:id="rId26"/>
    <p:sldId id="1110" r:id="rId27"/>
    <p:sldId id="1135" r:id="rId28"/>
    <p:sldId id="1153" r:id="rId29"/>
    <p:sldId id="1156" r:id="rId30"/>
    <p:sldId id="1161" r:id="rId31"/>
    <p:sldId id="1165" r:id="rId32"/>
    <p:sldId id="1166" r:id="rId33"/>
    <p:sldId id="870" r:id="rId34"/>
    <p:sldId id="872" r:id="rId35"/>
    <p:sldId id="1164" r:id="rId36"/>
    <p:sldId id="1178" r:id="rId37"/>
    <p:sldId id="1162" r:id="rId38"/>
    <p:sldId id="381" r:id="rId39"/>
    <p:sldId id="1144" r:id="rId40"/>
    <p:sldId id="1143" r:id="rId41"/>
    <p:sldId id="1170" r:id="rId42"/>
    <p:sldId id="1158" r:id="rId43"/>
    <p:sldId id="1171" r:id="rId44"/>
    <p:sldId id="1139" r:id="rId45"/>
    <p:sldId id="1140" r:id="rId46"/>
    <p:sldId id="1142" r:id="rId47"/>
    <p:sldId id="1141" r:id="rId48"/>
    <p:sldId id="1136" r:id="rId49"/>
    <p:sldId id="1117" r:id="rId50"/>
    <p:sldId id="1111" r:id="rId51"/>
    <p:sldId id="1173" r:id="rId52"/>
    <p:sldId id="1174" r:id="rId53"/>
    <p:sldId id="1175" r:id="rId54"/>
    <p:sldId id="1160" r:id="rId55"/>
    <p:sldId id="1157" r:id="rId56"/>
    <p:sldId id="1177" r:id="rId57"/>
    <p:sldId id="1145" r:id="rId58"/>
    <p:sldId id="1148" r:id="rId59"/>
    <p:sldId id="1147" r:id="rId60"/>
    <p:sldId id="1151" r:id="rId61"/>
    <p:sldId id="1159" r:id="rId62"/>
    <p:sldId id="290" r:id="rId6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xmlns=""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33A"/>
    <a:srgbClr val="ED2A59"/>
    <a:srgbClr val="009FD8"/>
    <a:srgbClr val="EF619A"/>
    <a:srgbClr val="40A67A"/>
    <a:srgbClr val="E48E02"/>
    <a:srgbClr val="A6377D"/>
    <a:srgbClr val="76C6D3"/>
    <a:srgbClr val="FBC412"/>
    <a:srgbClr val="F89D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481" autoAdjust="0"/>
    <p:restoredTop sz="94659"/>
  </p:normalViewPr>
  <p:slideViewPr>
    <p:cSldViewPr snapToGrid="0" snapToObjects="1">
      <p:cViewPr>
        <p:scale>
          <a:sx n="74" d="100"/>
          <a:sy n="74" d="100"/>
        </p:scale>
        <p:origin x="-114" y="-72"/>
      </p:cViewPr>
      <p:guideLst>
        <p:guide orient="horz" pos="2160"/>
        <p:guide pos="3840"/>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dOfSPmXOKQk" TargetMode="Externa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nsjuWFrZzvQ" TargetMode="Externa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19.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sIh5yIVld-w" TargetMode="Externa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Ur_ihUZLmdI" TargetMode="Externa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4.xml"/><Relationship Id="rId5" Type="http://schemas.openxmlformats.org/officeDocument/2006/relationships/image" Target="../media/image32.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4.xml"/><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brafton.com/blog/creation/mastering-digital-storytelling-in-2018/" TargetMode="External"/><Relationship Id="rId1" Type="http://schemas.openxmlformats.org/officeDocument/2006/relationships/slideLayout" Target="../slideLayouts/slideLayout33.xml"/><Relationship Id="rId5" Type="http://schemas.openxmlformats.org/officeDocument/2006/relationships/image" Target="../media/image38.png"/><Relationship Id="rId4" Type="http://schemas.openxmlformats.org/officeDocument/2006/relationships/hyperlink" Target="https://www.instagram.com/tv/CD4JicopqNY/?utm_source=ig_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youtu.be/1yzAmUnYCaw" TargetMode="External"/><Relationship Id="rId1" Type="http://schemas.openxmlformats.org/officeDocument/2006/relationships/slideLayout" Target="../slideLayouts/slideLayout3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food.cloud/community-groups-partners-food-cloud/" TargetMode="Externa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hyperlink" Target="https://www.linkedin.com/in/alexvlassopulos/?originalSubdomain=uk" TargetMode="External"/><Relationship Id="rId2" Type="http://schemas.openxmlformats.org/officeDocument/2006/relationships/hyperlink" Target="https://www.dailymail.co.uk/sciencetech/article-7320733/New-app-Kitche-launched-tackle-rising-household-food-waste.html" TargetMode="External"/><Relationship Id="rId1" Type="http://schemas.openxmlformats.org/officeDocument/2006/relationships/slideLayout" Target="../slideLayouts/slideLayout1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youtu.be/thWKV-NIytY"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making-sense.eu/about/" TargetMode="Externa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making-sense.eu/about/" TargetMode="External"/><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youtu.be/au3uVptWJbU"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github.com/MakingSense-EU" TargetMode="External"/><Relationship Id="rId3" Type="http://schemas.openxmlformats.org/officeDocument/2006/relationships/image" Target="../media/image58.png"/><Relationship Id="rId7" Type="http://schemas.openxmlformats.org/officeDocument/2006/relationships/hyperlink" Target="https://slideshare.net/MakingSenseEU" TargetMode="External"/><Relationship Id="rId2" Type="http://schemas.openxmlformats.org/officeDocument/2006/relationships/hyperlink" Target="http://making-sense.eu/about/" TargetMode="External"/><Relationship Id="rId1" Type="http://schemas.openxmlformats.org/officeDocument/2006/relationships/slideLayout" Target="../slideLayouts/slideLayout20.xml"/><Relationship Id="rId6" Type="http://schemas.openxmlformats.org/officeDocument/2006/relationships/hyperlink" Target="https://facebook.com/MakingSenseEU" TargetMode="External"/><Relationship Id="rId5" Type="http://schemas.openxmlformats.org/officeDocument/2006/relationships/hyperlink" Target="https://twitter.com/search?q=makingsenseEU" TargetMode="External"/><Relationship Id="rId4" Type="http://schemas.openxmlformats.org/officeDocument/2006/relationships/hyperlink" Target="mailto:info@making-sense.eu" TargetMode="External"/><Relationship Id="rId9" Type="http://schemas.openxmlformats.org/officeDocument/2006/relationships/hyperlink" Target="https://github.com/waagsociet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making-sense.eu/campaigns/get-involved/" TargetMode="Externa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64.jpg"/><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hyperlink" Target="https://www.googleadservices.com/pagead/aclk?sa=L&amp;ai=DChcSEwjipZ7C9sbvAhXZgFAGHfpCBZwYABABGgJkZw&amp;ae=2&amp;ohost=www.google.com&amp;cid=CAESQOD2RUUdVC-yvtZkQuSPea24jgXASonwzg4XdTKJk5Q-XXS7a3hLl7il1xNnUW7w8spYI95bK_qnV4t7bZgB2Kk&amp;sig=AOD64_3jvwuFcZu0c7wQgpL55gw9X_kUCQ&amp;q=&amp;ved=2ahUKEwjpp5PC9sbvAhU_SxUIHUk-BrEQqyQoAHoECAMQEQ&amp;adurl=" TargetMode="External"/><Relationship Id="rId2" Type="http://schemas.openxmlformats.org/officeDocument/2006/relationships/hyperlink" Target="https://www.facebook.com/business/pages" TargetMode="External"/><Relationship Id="rId1" Type="http://schemas.openxmlformats.org/officeDocument/2006/relationships/slideLayout" Target="../slideLayouts/slideLayout23.xml"/><Relationship Id="rId5" Type="http://schemas.openxmlformats.org/officeDocument/2006/relationships/hyperlink" Target="https://business.instagram.com/getting-started" TargetMode="External"/><Relationship Id="rId4" Type="http://schemas.openxmlformats.org/officeDocument/2006/relationships/hyperlink" Target="https://business.linkedin.com/marketing-solutions/linkedin-pag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hyperlink" Target="https://www.youngsocialinnovators.ie/" TargetMode="External"/><Relationship Id="rId1" Type="http://schemas.openxmlformats.org/officeDocument/2006/relationships/slideLayout" Target="../slideLayouts/slideLayout34.xml"/><Relationship Id="rId6" Type="http://schemas.openxmlformats.org/officeDocument/2006/relationships/image" Target="../media/image67.png"/><Relationship Id="rId5" Type="http://schemas.openxmlformats.org/officeDocument/2006/relationships/hyperlink" Target="https://www.nesta.org.uk/feature/stories-digital-social-innovation/" TargetMode="Externa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5.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hyperlink" Target="https://www.empower.eco/" TargetMode="External"/><Relationship Id="rId1" Type="http://schemas.openxmlformats.org/officeDocument/2006/relationships/slideLayout" Target="../slideLayouts/slideLayout3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Rw6EdzcJqdM"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0RoZHfg7uiE"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751916" y="3686151"/>
            <a:ext cx="4280491" cy="731140"/>
          </a:xfrm>
        </p:spPr>
        <p:txBody>
          <a:bodyPr>
            <a:noAutofit/>
          </a:bodyPr>
          <a:lstStyle/>
          <a:p>
            <a:r>
              <a:rPr lang="en-US" sz="3200" dirty="0" err="1"/>
              <a:t>Dijital</a:t>
            </a:r>
            <a:r>
              <a:rPr lang="en-US" sz="3200" dirty="0"/>
              <a:t> </a:t>
            </a:r>
            <a:r>
              <a:rPr lang="en-US" sz="3200" dirty="0" err="1"/>
              <a:t>Sosyal</a:t>
            </a:r>
            <a:r>
              <a:rPr lang="en-US" sz="3200" dirty="0"/>
              <a:t> </a:t>
            </a:r>
            <a:r>
              <a:rPr lang="en-US" sz="3200" dirty="0" err="1"/>
              <a:t>İnovasyonunuzu</a:t>
            </a:r>
            <a:r>
              <a:rPr lang="en-US" sz="3200" dirty="0"/>
              <a:t> </a:t>
            </a:r>
            <a:r>
              <a:rPr lang="en-US" sz="3200" dirty="0" err="1"/>
              <a:t>Pazarlama</a:t>
            </a:r>
            <a:r>
              <a:rPr lang="en-US" sz="3200" dirty="0"/>
              <a:t> – </a:t>
            </a:r>
            <a:r>
              <a:rPr lang="en-US" sz="3200" dirty="0" err="1"/>
              <a:t>Kalplere</a:t>
            </a:r>
            <a:r>
              <a:rPr lang="en-US" sz="3200" dirty="0"/>
              <a:t> </a:t>
            </a:r>
            <a:r>
              <a:rPr lang="en-US" sz="3200" dirty="0" err="1"/>
              <a:t>ve</a:t>
            </a:r>
            <a:r>
              <a:rPr lang="en-US" sz="3200" dirty="0"/>
              <a:t> </a:t>
            </a:r>
            <a:r>
              <a:rPr lang="en-US" sz="3200" dirty="0" err="1"/>
              <a:t>zihinlere</a:t>
            </a:r>
            <a:r>
              <a:rPr lang="en-US" sz="3200" dirty="0"/>
              <a:t> </a:t>
            </a:r>
            <a:r>
              <a:rPr lang="en-US" sz="3200" dirty="0" err="1"/>
              <a:t>ulaşın</a:t>
            </a:r>
            <a:r>
              <a:rPr lang="en-US" sz="3200" dirty="0"/>
              <a:t>!</a:t>
            </a:r>
            <a:endParaRPr lang="en-US" sz="3200"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a:xfrm>
            <a:off x="1152753" y="2415674"/>
            <a:ext cx="3195485" cy="837258"/>
          </a:xfrm>
        </p:spPr>
        <p:txBody>
          <a:bodyPr/>
          <a:lstStyle/>
          <a:p>
            <a:r>
              <a:rPr lang="tr-TR" sz="5400" b="1" dirty="0" smtClean="0"/>
              <a:t>6 </a:t>
            </a:r>
            <a:r>
              <a:rPr lang="en-US" sz="5400" b="1" dirty="0" smtClean="0"/>
              <a:t>Mod</a:t>
            </a:r>
            <a:r>
              <a:rPr lang="tr-TR" sz="5400" b="1" dirty="0" smtClean="0"/>
              <a:t>ül</a:t>
            </a:r>
            <a:r>
              <a:rPr lang="en-US" sz="5400" b="1" dirty="0" smtClean="0"/>
              <a:t> </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C71318F-956C-482D-BAD9-2EC7DFD1B949}"/>
              </a:ext>
            </a:extLst>
          </p:cNvPr>
          <p:cNvSpPr>
            <a:spLocks noGrp="1"/>
          </p:cNvSpPr>
          <p:nvPr>
            <p:ph type="body" sz="quarter" idx="14"/>
          </p:nvPr>
        </p:nvSpPr>
        <p:spPr>
          <a:xfrm>
            <a:off x="6065949" y="276118"/>
            <a:ext cx="6013453" cy="697353"/>
          </a:xfrm>
        </p:spPr>
        <p:txBody>
          <a:bodyPr>
            <a:noAutofit/>
          </a:bodyPr>
          <a:lstStyle/>
          <a:p>
            <a:pPr algn="ctr"/>
            <a:r>
              <a:rPr lang="tr-TR" b="1" i="1" dirty="0" smtClean="0">
                <a:solidFill>
                  <a:srgbClr val="A6377D"/>
                </a:solidFill>
              </a:rPr>
              <a:t>'Hissetmedikçe</a:t>
            </a:r>
            <a:r>
              <a:rPr lang="tr-TR" b="1" i="1" dirty="0">
                <a:solidFill>
                  <a:srgbClr val="A6377D"/>
                </a:solidFill>
              </a:rPr>
              <a:t>' harekete geçmeyeceğiz, değişmeyeceğiz ya da yardım etmeyeceğiz'</a:t>
            </a:r>
            <a:r>
              <a:rPr lang="en-IE" b="1" i="1" dirty="0" smtClean="0">
                <a:solidFill>
                  <a:srgbClr val="A6377D"/>
                </a:solidFill>
              </a:rPr>
              <a:t> </a:t>
            </a:r>
            <a:endParaRPr lang="en-IE" b="1" i="1" dirty="0">
              <a:solidFill>
                <a:srgbClr val="A6377D"/>
              </a:solidFill>
            </a:endParaRPr>
          </a:p>
          <a:p>
            <a:pPr algn="ctr"/>
            <a:endParaRPr lang="en-IE" b="1" dirty="0">
              <a:solidFill>
                <a:srgbClr val="A6377D"/>
              </a:solidFill>
            </a:endParaRPr>
          </a:p>
        </p:txBody>
      </p:sp>
      <p:sp>
        <p:nvSpPr>
          <p:cNvPr id="3" name="Text Placeholder 2">
            <a:extLst>
              <a:ext uri="{FF2B5EF4-FFF2-40B4-BE49-F238E27FC236}">
                <a16:creationId xmlns:a16="http://schemas.microsoft.com/office/drawing/2014/main" xmlns="" id="{8179B14A-FF6D-4DE9-BB07-7D9E2A6E1B7A}"/>
              </a:ext>
            </a:extLst>
          </p:cNvPr>
          <p:cNvSpPr>
            <a:spLocks noGrp="1"/>
          </p:cNvSpPr>
          <p:nvPr>
            <p:ph type="body" sz="quarter" idx="15"/>
          </p:nvPr>
        </p:nvSpPr>
        <p:spPr>
          <a:xfrm>
            <a:off x="7739302" y="2019299"/>
            <a:ext cx="3981451" cy="4499195"/>
          </a:xfrm>
          <a:solidFill>
            <a:srgbClr val="40A67A"/>
          </a:solidFill>
        </p:spPr>
        <p:txBody>
          <a:bodyPr/>
          <a:lstStyle/>
          <a:p>
            <a:pPr algn="ctr"/>
            <a:r>
              <a:rPr lang="tr-TR" b="1" i="1" dirty="0" smtClean="0">
                <a:solidFill>
                  <a:schemeClr val="bg1"/>
                </a:solidFill>
              </a:rPr>
              <a:t>'İstatistikler </a:t>
            </a:r>
            <a:r>
              <a:rPr lang="tr-TR" b="1" i="1" dirty="0">
                <a:solidFill>
                  <a:schemeClr val="bg1"/>
                </a:solidFill>
              </a:rPr>
              <a:t>bizi suçlu, motive veya tutkulu hissettirmez, dünyayı biraz daha iyi hale getirmemizi sağlayan hikayelerdeki insanlardır.</a:t>
            </a:r>
          </a:p>
          <a:p>
            <a:pPr algn="ctr"/>
            <a:r>
              <a:rPr lang="tr-TR" b="1" i="1" dirty="0">
                <a:solidFill>
                  <a:schemeClr val="bg1"/>
                </a:solidFill>
              </a:rPr>
              <a:t>Bu hikayeleri duyuyoruz ve bağlantı kuruyoruz, bu hikayeleri paylaşıyoruz ki başkaları da bağlantı kurabilsin'</a:t>
            </a:r>
            <a:endParaRPr lang="en-IE" b="1" i="1" dirty="0">
              <a:solidFill>
                <a:schemeClr val="bg1"/>
              </a:solidFill>
            </a:endParaRPr>
          </a:p>
          <a:p>
            <a:pPr algn="ctr"/>
            <a:r>
              <a:rPr lang="tr-TR" sz="2000" i="1" dirty="0" smtClean="0">
                <a:solidFill>
                  <a:schemeClr val="bg1"/>
                </a:solidFill>
              </a:rPr>
              <a:t>Genç </a:t>
            </a:r>
            <a:r>
              <a:rPr lang="tr-TR" sz="2000" i="1" dirty="0">
                <a:solidFill>
                  <a:schemeClr val="bg1"/>
                </a:solidFill>
              </a:rPr>
              <a:t>Dijital Sosyal Yenilikçi</a:t>
            </a:r>
            <a:endParaRPr lang="en-IE" sz="2000" i="1" dirty="0">
              <a:solidFill>
                <a:schemeClr val="bg1"/>
              </a:solidFill>
            </a:endParaRPr>
          </a:p>
          <a:p>
            <a:pPr algn="ctr"/>
            <a:r>
              <a:rPr lang="en-IE" sz="2000" i="1" dirty="0">
                <a:solidFill>
                  <a:schemeClr val="bg1"/>
                </a:solidFill>
              </a:rPr>
              <a:t>Amanda </a:t>
            </a:r>
            <a:r>
              <a:rPr lang="en-IE" sz="2000" i="1" dirty="0" err="1">
                <a:solidFill>
                  <a:schemeClr val="bg1"/>
                </a:solidFill>
              </a:rPr>
              <a:t>Jayapurna</a:t>
            </a:r>
            <a:endParaRPr lang="en-IE" sz="2000" i="1" dirty="0">
              <a:solidFill>
                <a:schemeClr val="bg1"/>
              </a:solidFill>
            </a:endParaRPr>
          </a:p>
          <a:p>
            <a:pPr algn="ctr"/>
            <a:endParaRPr lang="en-IE" dirty="0">
              <a:solidFill>
                <a:schemeClr val="bg1"/>
              </a:solidFill>
            </a:endParaRPr>
          </a:p>
        </p:txBody>
      </p:sp>
      <p:pic>
        <p:nvPicPr>
          <p:cNvPr id="6" name="Picture 5">
            <a:hlinkClick r:id="rId2"/>
            <a:extLst>
              <a:ext uri="{FF2B5EF4-FFF2-40B4-BE49-F238E27FC236}">
                <a16:creationId xmlns:a16="http://schemas.microsoft.com/office/drawing/2014/main" xmlns="" id="{FCA94AD5-3190-4919-A245-F9CE954464C9}"/>
              </a:ext>
            </a:extLst>
          </p:cNvPr>
          <p:cNvPicPr>
            <a:picLocks noChangeAspect="1"/>
          </p:cNvPicPr>
          <p:nvPr/>
        </p:nvPicPr>
        <p:blipFill>
          <a:blip r:embed="rId3"/>
          <a:stretch>
            <a:fillRect/>
          </a:stretch>
        </p:blipFill>
        <p:spPr>
          <a:xfrm>
            <a:off x="1347739" y="2206394"/>
            <a:ext cx="5197915" cy="2965681"/>
          </a:xfrm>
          <a:prstGeom prst="rect">
            <a:avLst/>
          </a:prstGeom>
        </p:spPr>
      </p:pic>
    </p:spTree>
    <p:extLst>
      <p:ext uri="{BB962C8B-B14F-4D97-AF65-F5344CB8AC3E}">
        <p14:creationId xmlns:p14="http://schemas.microsoft.com/office/powerpoint/2010/main" val="66110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E23FA4C-3527-4A5E-B1D7-A73577DC8B1D}"/>
              </a:ext>
            </a:extLst>
          </p:cNvPr>
          <p:cNvSpPr>
            <a:spLocks noGrp="1"/>
          </p:cNvSpPr>
          <p:nvPr>
            <p:ph type="body" sz="quarter" idx="14"/>
          </p:nvPr>
        </p:nvSpPr>
        <p:spPr>
          <a:xfrm>
            <a:off x="365464" y="1887505"/>
            <a:ext cx="5854267" cy="3273664"/>
          </a:xfrm>
        </p:spPr>
        <p:txBody>
          <a:bodyPr/>
          <a:lstStyle/>
          <a:p>
            <a:r>
              <a:rPr lang="en-IE" i="1" dirty="0">
                <a:solidFill>
                  <a:schemeClr val="tx1">
                    <a:lumMod val="75000"/>
                    <a:lumOff val="25000"/>
                  </a:schemeClr>
                </a:solidFill>
              </a:rPr>
              <a:t>'</a:t>
            </a:r>
            <a:r>
              <a:rPr lang="en-IE" i="1" dirty="0" err="1">
                <a:solidFill>
                  <a:schemeClr val="tx1">
                    <a:lumMod val="75000"/>
                    <a:lumOff val="25000"/>
                  </a:schemeClr>
                </a:solidFill>
              </a:rPr>
              <a:t>Hikaye</a:t>
            </a:r>
            <a:r>
              <a:rPr lang="en-IE" i="1" dirty="0">
                <a:solidFill>
                  <a:schemeClr val="tx1">
                    <a:lumMod val="75000"/>
                    <a:lumOff val="25000"/>
                  </a:schemeClr>
                </a:solidFill>
              </a:rPr>
              <a:t> </a:t>
            </a:r>
            <a:r>
              <a:rPr lang="en-IE" i="1" dirty="0" err="1">
                <a:solidFill>
                  <a:schemeClr val="tx1">
                    <a:lumMod val="75000"/>
                    <a:lumOff val="25000"/>
                  </a:schemeClr>
                </a:solidFill>
              </a:rPr>
              <a:t>anlatımı</a:t>
            </a:r>
            <a:r>
              <a:rPr lang="en-IE" i="1" dirty="0">
                <a:solidFill>
                  <a:schemeClr val="tx1">
                    <a:lumMod val="75000"/>
                    <a:lumOff val="25000"/>
                  </a:schemeClr>
                </a:solidFill>
              </a:rPr>
              <a:t>, </a:t>
            </a:r>
            <a:r>
              <a:rPr lang="en-IE" i="1" dirty="0" err="1">
                <a:solidFill>
                  <a:schemeClr val="tx1">
                    <a:lumMod val="75000"/>
                    <a:lumOff val="25000"/>
                  </a:schemeClr>
                </a:solidFill>
              </a:rPr>
              <a:t>karmaşık</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zor</a:t>
            </a:r>
            <a:r>
              <a:rPr lang="en-IE" i="1" dirty="0">
                <a:solidFill>
                  <a:schemeClr val="tx1">
                    <a:lumMod val="75000"/>
                    <a:lumOff val="25000"/>
                  </a:schemeClr>
                </a:solidFill>
              </a:rPr>
              <a:t> </a:t>
            </a:r>
            <a:r>
              <a:rPr lang="en-IE" i="1" dirty="0" err="1">
                <a:solidFill>
                  <a:schemeClr val="tx1">
                    <a:lumMod val="75000"/>
                    <a:lumOff val="25000"/>
                  </a:schemeClr>
                </a:solidFill>
              </a:rPr>
              <a:t>bir</a:t>
            </a:r>
            <a:r>
              <a:rPr lang="en-IE" i="1" dirty="0">
                <a:solidFill>
                  <a:schemeClr val="tx1">
                    <a:lumMod val="75000"/>
                    <a:lumOff val="25000"/>
                  </a:schemeClr>
                </a:solidFill>
              </a:rPr>
              <a:t> </a:t>
            </a:r>
            <a:r>
              <a:rPr lang="en-IE" i="1" dirty="0" err="1">
                <a:solidFill>
                  <a:schemeClr val="tx1">
                    <a:lumMod val="75000"/>
                    <a:lumOff val="25000"/>
                  </a:schemeClr>
                </a:solidFill>
              </a:rPr>
              <a:t>şeyi</a:t>
            </a:r>
            <a:r>
              <a:rPr lang="en-IE" i="1" dirty="0">
                <a:solidFill>
                  <a:schemeClr val="tx1">
                    <a:lumMod val="75000"/>
                    <a:lumOff val="25000"/>
                  </a:schemeClr>
                </a:solidFill>
              </a:rPr>
              <a:t> </a:t>
            </a:r>
            <a:r>
              <a:rPr lang="en-IE" i="1" dirty="0" err="1">
                <a:solidFill>
                  <a:schemeClr val="tx1">
                    <a:lumMod val="75000"/>
                    <a:lumOff val="25000"/>
                  </a:schemeClr>
                </a:solidFill>
              </a:rPr>
              <a:t>anlatım</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konuşma</a:t>
            </a:r>
            <a:r>
              <a:rPr lang="en-IE" i="1" dirty="0">
                <a:solidFill>
                  <a:schemeClr val="tx1">
                    <a:lumMod val="75000"/>
                    <a:lumOff val="25000"/>
                  </a:schemeClr>
                </a:solidFill>
              </a:rPr>
              <a:t> </a:t>
            </a:r>
            <a:r>
              <a:rPr lang="en-IE" i="1" dirty="0" err="1">
                <a:solidFill>
                  <a:schemeClr val="tx1">
                    <a:lumMod val="75000"/>
                    <a:lumOff val="25000"/>
                  </a:schemeClr>
                </a:solidFill>
              </a:rPr>
              <a:t>yoluyla</a:t>
            </a:r>
            <a:r>
              <a:rPr lang="en-IE" i="1" dirty="0">
                <a:solidFill>
                  <a:schemeClr val="tx1">
                    <a:lumMod val="75000"/>
                    <a:lumOff val="25000"/>
                  </a:schemeClr>
                </a:solidFill>
              </a:rPr>
              <a:t> </a:t>
            </a:r>
            <a:r>
              <a:rPr lang="en-IE" i="1" dirty="0" err="1">
                <a:solidFill>
                  <a:schemeClr val="tx1">
                    <a:lumMod val="75000"/>
                    <a:lumOff val="25000"/>
                  </a:schemeClr>
                </a:solidFill>
              </a:rPr>
              <a:t>basit</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insani</a:t>
            </a:r>
            <a:r>
              <a:rPr lang="en-IE" i="1" dirty="0">
                <a:solidFill>
                  <a:schemeClr val="tx1">
                    <a:lumMod val="75000"/>
                    <a:lumOff val="25000"/>
                  </a:schemeClr>
                </a:solidFill>
              </a:rPr>
              <a:t> </a:t>
            </a:r>
            <a:r>
              <a:rPr lang="en-IE" i="1" dirty="0" err="1">
                <a:solidFill>
                  <a:schemeClr val="tx1">
                    <a:lumMod val="75000"/>
                    <a:lumOff val="25000"/>
                  </a:schemeClr>
                </a:solidFill>
              </a:rPr>
              <a:t>bir</a:t>
            </a:r>
            <a:r>
              <a:rPr lang="en-IE" i="1" dirty="0">
                <a:solidFill>
                  <a:schemeClr val="tx1">
                    <a:lumMod val="75000"/>
                    <a:lumOff val="25000"/>
                  </a:schemeClr>
                </a:solidFill>
              </a:rPr>
              <a:t> </a:t>
            </a:r>
            <a:r>
              <a:rPr lang="en-IE" b="1" i="1" dirty="0" err="1">
                <a:solidFill>
                  <a:schemeClr val="tx1">
                    <a:lumMod val="75000"/>
                    <a:lumOff val="25000"/>
                  </a:schemeClr>
                </a:solidFill>
              </a:rPr>
              <a:t>şekilde</a:t>
            </a:r>
            <a:r>
              <a:rPr lang="en-IE" b="1" i="1" dirty="0">
                <a:solidFill>
                  <a:schemeClr val="tx1">
                    <a:lumMod val="75000"/>
                    <a:lumOff val="25000"/>
                  </a:schemeClr>
                </a:solidFill>
              </a:rPr>
              <a:t> </a:t>
            </a:r>
            <a:r>
              <a:rPr lang="en-IE" b="1" i="1" dirty="0" err="1">
                <a:solidFill>
                  <a:schemeClr val="tx1">
                    <a:lumMod val="75000"/>
                    <a:lumOff val="25000"/>
                  </a:schemeClr>
                </a:solidFill>
              </a:rPr>
              <a:t>iletmenin</a:t>
            </a:r>
            <a:r>
              <a:rPr lang="en-IE" b="1" i="1" dirty="0">
                <a:solidFill>
                  <a:schemeClr val="tx1">
                    <a:lumMod val="75000"/>
                    <a:lumOff val="25000"/>
                  </a:schemeClr>
                </a:solidFill>
              </a:rPr>
              <a:t> </a:t>
            </a:r>
            <a:r>
              <a:rPr lang="en-IE" b="1" i="1" dirty="0" err="1">
                <a:solidFill>
                  <a:schemeClr val="tx1">
                    <a:lumMod val="75000"/>
                    <a:lumOff val="25000"/>
                  </a:schemeClr>
                </a:solidFill>
              </a:rPr>
              <a:t>harika</a:t>
            </a:r>
            <a:r>
              <a:rPr lang="en-IE" b="1" i="1" dirty="0">
                <a:solidFill>
                  <a:schemeClr val="tx1">
                    <a:lumMod val="75000"/>
                    <a:lumOff val="25000"/>
                  </a:schemeClr>
                </a:solidFill>
              </a:rPr>
              <a:t> </a:t>
            </a:r>
            <a:r>
              <a:rPr lang="en-IE" b="1" i="1" dirty="0" err="1">
                <a:solidFill>
                  <a:schemeClr val="tx1">
                    <a:lumMod val="75000"/>
                    <a:lumOff val="25000"/>
                  </a:schemeClr>
                </a:solidFill>
              </a:rPr>
              <a:t>bir</a:t>
            </a:r>
            <a:r>
              <a:rPr lang="en-IE" b="1" i="1" dirty="0">
                <a:solidFill>
                  <a:schemeClr val="tx1">
                    <a:lumMod val="75000"/>
                    <a:lumOff val="25000"/>
                  </a:schemeClr>
                </a:solidFill>
              </a:rPr>
              <a:t> </a:t>
            </a:r>
            <a:r>
              <a:rPr lang="en-IE" b="1" i="1" dirty="0" err="1">
                <a:solidFill>
                  <a:schemeClr val="tx1">
                    <a:lumMod val="75000"/>
                    <a:lumOff val="25000"/>
                  </a:schemeClr>
                </a:solidFill>
              </a:rPr>
              <a:t>yoludur</a:t>
            </a:r>
            <a:r>
              <a:rPr lang="en-IE" b="1" i="1" dirty="0">
                <a:solidFill>
                  <a:schemeClr val="tx1">
                    <a:lumMod val="75000"/>
                    <a:lumOff val="25000"/>
                  </a:schemeClr>
                </a:solidFill>
              </a:rPr>
              <a:t>'</a:t>
            </a:r>
          </a:p>
          <a:p>
            <a:r>
              <a:rPr lang="en-IE" i="1" dirty="0">
                <a:solidFill>
                  <a:schemeClr val="tx1">
                    <a:lumMod val="75000"/>
                    <a:lumOff val="25000"/>
                  </a:schemeClr>
                </a:solidFill>
              </a:rPr>
              <a:t>'</a:t>
            </a:r>
            <a:r>
              <a:rPr lang="en-IE" i="1" dirty="0" err="1">
                <a:solidFill>
                  <a:schemeClr val="tx1">
                    <a:lumMod val="75000"/>
                    <a:lumOff val="25000"/>
                  </a:schemeClr>
                </a:solidFill>
              </a:rPr>
              <a:t>Hikaye</a:t>
            </a:r>
            <a:r>
              <a:rPr lang="en-IE" i="1" dirty="0">
                <a:solidFill>
                  <a:schemeClr val="tx1">
                    <a:lumMod val="75000"/>
                    <a:lumOff val="25000"/>
                  </a:schemeClr>
                </a:solidFill>
              </a:rPr>
              <a:t> </a:t>
            </a:r>
            <a:r>
              <a:rPr lang="en-IE" i="1" dirty="0" err="1">
                <a:solidFill>
                  <a:schemeClr val="tx1">
                    <a:lumMod val="75000"/>
                    <a:lumOff val="25000"/>
                  </a:schemeClr>
                </a:solidFill>
              </a:rPr>
              <a:t>anlatımı</a:t>
            </a:r>
            <a:r>
              <a:rPr lang="en-IE" i="1" dirty="0">
                <a:solidFill>
                  <a:schemeClr val="tx1">
                    <a:lumMod val="75000"/>
                    <a:lumOff val="25000"/>
                  </a:schemeClr>
                </a:solidFill>
              </a:rPr>
              <a:t>, </a:t>
            </a:r>
            <a:r>
              <a:rPr lang="en-IE" i="1" dirty="0" err="1">
                <a:solidFill>
                  <a:schemeClr val="tx1">
                    <a:lumMod val="75000"/>
                    <a:lumOff val="25000"/>
                  </a:schemeClr>
                </a:solidFill>
              </a:rPr>
              <a:t>başkalarının</a:t>
            </a:r>
            <a:r>
              <a:rPr lang="en-IE" i="1" dirty="0">
                <a:solidFill>
                  <a:schemeClr val="tx1">
                    <a:lumMod val="75000"/>
                    <a:lumOff val="25000"/>
                  </a:schemeClr>
                </a:solidFill>
              </a:rPr>
              <a:t> </a:t>
            </a:r>
            <a:r>
              <a:rPr lang="en-IE" i="1" dirty="0" err="1">
                <a:solidFill>
                  <a:schemeClr val="tx1">
                    <a:lumMod val="75000"/>
                    <a:lumOff val="25000"/>
                  </a:schemeClr>
                </a:solidFill>
              </a:rPr>
              <a:t>anlayamayacağı</a:t>
            </a:r>
            <a:r>
              <a:rPr lang="en-IE" i="1" dirty="0">
                <a:solidFill>
                  <a:schemeClr val="tx1">
                    <a:lumMod val="75000"/>
                    <a:lumOff val="25000"/>
                  </a:schemeClr>
                </a:solidFill>
              </a:rPr>
              <a:t> </a:t>
            </a:r>
            <a:r>
              <a:rPr lang="en-IE" i="1" dirty="0" err="1">
                <a:solidFill>
                  <a:schemeClr val="tx1">
                    <a:lumMod val="75000"/>
                    <a:lumOff val="25000"/>
                  </a:schemeClr>
                </a:solidFill>
              </a:rPr>
              <a:t>bir</a:t>
            </a:r>
            <a:r>
              <a:rPr lang="en-IE" i="1" dirty="0">
                <a:solidFill>
                  <a:schemeClr val="tx1">
                    <a:lumMod val="75000"/>
                    <a:lumOff val="25000"/>
                  </a:schemeClr>
                </a:solidFill>
              </a:rPr>
              <a:t> </a:t>
            </a:r>
            <a:r>
              <a:rPr lang="en-IE" i="1" dirty="0" err="1">
                <a:solidFill>
                  <a:schemeClr val="tx1">
                    <a:lumMod val="75000"/>
                    <a:lumOff val="25000"/>
                  </a:schemeClr>
                </a:solidFill>
              </a:rPr>
              <a:t>şeyi</a:t>
            </a:r>
            <a:r>
              <a:rPr lang="en-IE" i="1" dirty="0">
                <a:solidFill>
                  <a:schemeClr val="tx1">
                    <a:lumMod val="75000"/>
                    <a:lumOff val="25000"/>
                  </a:schemeClr>
                </a:solidFill>
              </a:rPr>
              <a:t> </a:t>
            </a:r>
            <a:r>
              <a:rPr lang="en-IE" i="1" dirty="0" err="1">
                <a:solidFill>
                  <a:schemeClr val="tx1">
                    <a:lumMod val="75000"/>
                    <a:lumOff val="25000"/>
                  </a:schemeClr>
                </a:solidFill>
              </a:rPr>
              <a:t>artık</a:t>
            </a:r>
            <a:r>
              <a:rPr lang="en-IE" i="1" dirty="0">
                <a:solidFill>
                  <a:schemeClr val="tx1">
                    <a:lumMod val="75000"/>
                    <a:lumOff val="25000"/>
                  </a:schemeClr>
                </a:solidFill>
              </a:rPr>
              <a:t> </a:t>
            </a:r>
            <a:r>
              <a:rPr lang="en-IE" i="1" dirty="0" err="1">
                <a:solidFill>
                  <a:schemeClr val="tx1">
                    <a:lumMod val="75000"/>
                    <a:lumOff val="25000"/>
                  </a:schemeClr>
                </a:solidFill>
              </a:rPr>
              <a:t>anlaşılabilir</a:t>
            </a:r>
            <a:r>
              <a:rPr lang="en-IE" i="1" dirty="0">
                <a:solidFill>
                  <a:schemeClr val="tx1">
                    <a:lumMod val="75000"/>
                    <a:lumOff val="25000"/>
                  </a:schemeClr>
                </a:solidFill>
              </a:rPr>
              <a:t>, </a:t>
            </a:r>
            <a:r>
              <a:rPr lang="en-IE" b="1" i="1" dirty="0" err="1">
                <a:solidFill>
                  <a:schemeClr val="tx1">
                    <a:lumMod val="75000"/>
                    <a:lumOff val="25000"/>
                  </a:schemeClr>
                </a:solidFill>
              </a:rPr>
              <a:t>alakalı</a:t>
            </a:r>
            <a:r>
              <a:rPr lang="en-IE" b="1" i="1" dirty="0">
                <a:solidFill>
                  <a:schemeClr val="tx1">
                    <a:lumMod val="75000"/>
                    <a:lumOff val="25000"/>
                  </a:schemeClr>
                </a:solidFill>
              </a:rPr>
              <a:t> </a:t>
            </a:r>
            <a:r>
              <a:rPr lang="en-IE" b="1" i="1" dirty="0" err="1">
                <a:solidFill>
                  <a:schemeClr val="tx1">
                    <a:lumMod val="75000"/>
                    <a:lumOff val="25000"/>
                  </a:schemeClr>
                </a:solidFill>
              </a:rPr>
              <a:t>ve</a:t>
            </a:r>
            <a:r>
              <a:rPr lang="en-IE" b="1" i="1" dirty="0">
                <a:solidFill>
                  <a:schemeClr val="tx1">
                    <a:lumMod val="75000"/>
                    <a:lumOff val="25000"/>
                  </a:schemeClr>
                </a:solidFill>
              </a:rPr>
              <a:t> </a:t>
            </a:r>
            <a:r>
              <a:rPr lang="en-IE" b="1" i="1" dirty="0" err="1">
                <a:solidFill>
                  <a:schemeClr val="tx1">
                    <a:lumMod val="75000"/>
                    <a:lumOff val="25000"/>
                  </a:schemeClr>
                </a:solidFill>
              </a:rPr>
              <a:t>ilişkilendirilebilir</a:t>
            </a:r>
            <a:r>
              <a:rPr lang="en-IE" b="1" i="1" dirty="0">
                <a:solidFill>
                  <a:schemeClr val="tx1">
                    <a:lumMod val="75000"/>
                    <a:lumOff val="25000"/>
                  </a:schemeClr>
                </a:solidFill>
              </a:rPr>
              <a:t> </a:t>
            </a:r>
            <a:r>
              <a:rPr lang="en-IE" b="1" i="1" dirty="0" err="1">
                <a:solidFill>
                  <a:schemeClr val="tx1">
                    <a:lumMod val="75000"/>
                    <a:lumOff val="25000"/>
                  </a:schemeClr>
                </a:solidFill>
              </a:rPr>
              <a:t>bir</a:t>
            </a:r>
            <a:r>
              <a:rPr lang="en-IE" b="1" i="1" dirty="0">
                <a:solidFill>
                  <a:schemeClr val="tx1">
                    <a:lumMod val="75000"/>
                    <a:lumOff val="25000"/>
                  </a:schemeClr>
                </a:solidFill>
              </a:rPr>
              <a:t> </a:t>
            </a:r>
            <a:r>
              <a:rPr lang="en-IE" b="1" i="1" dirty="0" err="1">
                <a:solidFill>
                  <a:schemeClr val="tx1">
                    <a:lumMod val="75000"/>
                    <a:lumOff val="25000"/>
                  </a:schemeClr>
                </a:solidFill>
              </a:rPr>
              <a:t>şekilde</a:t>
            </a:r>
            <a:r>
              <a:rPr lang="en-IE" b="1" i="1" dirty="0">
                <a:solidFill>
                  <a:schemeClr val="tx1">
                    <a:lumMod val="75000"/>
                    <a:lumOff val="25000"/>
                  </a:schemeClr>
                </a:solidFill>
              </a:rPr>
              <a:t> </a:t>
            </a:r>
            <a:r>
              <a:rPr lang="en-IE" b="1" i="1" dirty="0" err="1">
                <a:solidFill>
                  <a:schemeClr val="tx1">
                    <a:lumMod val="75000"/>
                    <a:lumOff val="25000"/>
                  </a:schemeClr>
                </a:solidFill>
              </a:rPr>
              <a:t>iletmenin</a:t>
            </a:r>
            <a:r>
              <a:rPr lang="en-IE" b="1" i="1" dirty="0">
                <a:solidFill>
                  <a:schemeClr val="tx1">
                    <a:lumMod val="75000"/>
                    <a:lumOff val="25000"/>
                  </a:schemeClr>
                </a:solidFill>
              </a:rPr>
              <a:t> </a:t>
            </a:r>
            <a:r>
              <a:rPr lang="en-IE" b="1" i="1" dirty="0" err="1">
                <a:solidFill>
                  <a:schemeClr val="tx1">
                    <a:lumMod val="75000"/>
                    <a:lumOff val="25000"/>
                  </a:schemeClr>
                </a:solidFill>
              </a:rPr>
              <a:t>harika</a:t>
            </a:r>
            <a:r>
              <a:rPr lang="en-IE" b="1" i="1" dirty="0">
                <a:solidFill>
                  <a:schemeClr val="tx1">
                    <a:lumMod val="75000"/>
                    <a:lumOff val="25000"/>
                  </a:schemeClr>
                </a:solidFill>
              </a:rPr>
              <a:t> </a:t>
            </a:r>
            <a:r>
              <a:rPr lang="en-IE" b="1" i="1" dirty="0" err="1">
                <a:solidFill>
                  <a:schemeClr val="tx1">
                    <a:lumMod val="75000"/>
                    <a:lumOff val="25000"/>
                  </a:schemeClr>
                </a:solidFill>
              </a:rPr>
              <a:t>bir</a:t>
            </a:r>
            <a:r>
              <a:rPr lang="en-IE" b="1" i="1" dirty="0">
                <a:solidFill>
                  <a:schemeClr val="tx1">
                    <a:lumMod val="75000"/>
                    <a:lumOff val="25000"/>
                  </a:schemeClr>
                </a:solidFill>
              </a:rPr>
              <a:t> </a:t>
            </a:r>
            <a:r>
              <a:rPr lang="en-IE" b="1" i="1" dirty="0" err="1">
                <a:solidFill>
                  <a:schemeClr val="tx1">
                    <a:lumMod val="75000"/>
                    <a:lumOff val="25000"/>
                  </a:schemeClr>
                </a:solidFill>
              </a:rPr>
              <a:t>yoludur</a:t>
            </a:r>
            <a:r>
              <a:rPr lang="en-IE" b="1" i="1" dirty="0">
                <a:solidFill>
                  <a:schemeClr val="tx1">
                    <a:lumMod val="75000"/>
                    <a:lumOff val="25000"/>
                  </a:schemeClr>
                </a:solidFill>
              </a:rPr>
              <a:t>'</a:t>
            </a:r>
          </a:p>
          <a:p>
            <a:r>
              <a:rPr lang="en-IE" i="1" dirty="0">
                <a:solidFill>
                  <a:schemeClr val="tx1">
                    <a:lumMod val="75000"/>
                    <a:lumOff val="25000"/>
                  </a:schemeClr>
                </a:solidFill>
              </a:rPr>
              <a:t>'</a:t>
            </a:r>
            <a:r>
              <a:rPr lang="en-IE" i="1" dirty="0" err="1">
                <a:solidFill>
                  <a:schemeClr val="tx1">
                    <a:lumMod val="75000"/>
                    <a:lumOff val="25000"/>
                  </a:schemeClr>
                </a:solidFill>
              </a:rPr>
              <a:t>Hikaye</a:t>
            </a:r>
            <a:r>
              <a:rPr lang="en-IE" i="1" dirty="0">
                <a:solidFill>
                  <a:schemeClr val="tx1">
                    <a:lumMod val="75000"/>
                    <a:lumOff val="25000"/>
                  </a:schemeClr>
                </a:solidFill>
              </a:rPr>
              <a:t> </a:t>
            </a:r>
            <a:r>
              <a:rPr lang="en-IE" i="1" dirty="0" err="1">
                <a:solidFill>
                  <a:schemeClr val="tx1">
                    <a:lumMod val="75000"/>
                    <a:lumOff val="25000"/>
                  </a:schemeClr>
                </a:solidFill>
              </a:rPr>
              <a:t>anlatımı</a:t>
            </a:r>
            <a:r>
              <a:rPr lang="en-IE" i="1" dirty="0">
                <a:solidFill>
                  <a:schemeClr val="tx1">
                    <a:lumMod val="75000"/>
                    <a:lumOff val="25000"/>
                  </a:schemeClr>
                </a:solidFill>
              </a:rPr>
              <a:t>, </a:t>
            </a:r>
            <a:r>
              <a:rPr lang="en-IE" i="1" dirty="0" err="1">
                <a:solidFill>
                  <a:schemeClr val="tx1">
                    <a:lumMod val="75000"/>
                    <a:lumOff val="25000"/>
                  </a:schemeClr>
                </a:solidFill>
              </a:rPr>
              <a:t>insanların</a:t>
            </a:r>
            <a:r>
              <a:rPr lang="en-IE" i="1" dirty="0">
                <a:solidFill>
                  <a:schemeClr val="tx1">
                    <a:lumMod val="75000"/>
                    <a:lumOff val="25000"/>
                  </a:schemeClr>
                </a:solidFill>
              </a:rPr>
              <a:t> </a:t>
            </a:r>
            <a:r>
              <a:rPr lang="en-IE" i="1" dirty="0" err="1">
                <a:solidFill>
                  <a:schemeClr val="tx1">
                    <a:lumMod val="75000"/>
                    <a:lumOff val="25000"/>
                  </a:schemeClr>
                </a:solidFill>
              </a:rPr>
              <a:t>nereye</a:t>
            </a:r>
            <a:r>
              <a:rPr lang="en-IE" i="1" dirty="0">
                <a:solidFill>
                  <a:schemeClr val="tx1">
                    <a:lumMod val="75000"/>
                    <a:lumOff val="25000"/>
                  </a:schemeClr>
                </a:solidFill>
              </a:rPr>
              <a:t> </a:t>
            </a:r>
            <a:r>
              <a:rPr lang="en-IE" i="1" dirty="0" err="1">
                <a:solidFill>
                  <a:schemeClr val="tx1">
                    <a:lumMod val="75000"/>
                    <a:lumOff val="25000"/>
                  </a:schemeClr>
                </a:solidFill>
              </a:rPr>
              <a:t>gittiğinizi</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nerede</a:t>
            </a:r>
            <a:r>
              <a:rPr lang="en-IE" i="1" dirty="0">
                <a:solidFill>
                  <a:schemeClr val="tx1">
                    <a:lumMod val="75000"/>
                    <a:lumOff val="25000"/>
                  </a:schemeClr>
                </a:solidFill>
              </a:rPr>
              <a:t> </a:t>
            </a:r>
            <a:r>
              <a:rPr lang="en-IE" i="1" dirty="0" err="1">
                <a:solidFill>
                  <a:schemeClr val="tx1">
                    <a:lumMod val="75000"/>
                    <a:lumOff val="25000"/>
                  </a:schemeClr>
                </a:solidFill>
              </a:rPr>
              <a:t>olmak</a:t>
            </a:r>
            <a:r>
              <a:rPr lang="en-IE" i="1" dirty="0">
                <a:solidFill>
                  <a:schemeClr val="tx1">
                    <a:lumMod val="75000"/>
                    <a:lumOff val="25000"/>
                  </a:schemeClr>
                </a:solidFill>
              </a:rPr>
              <a:t> </a:t>
            </a:r>
            <a:r>
              <a:rPr lang="en-IE" i="1" dirty="0" err="1">
                <a:solidFill>
                  <a:schemeClr val="tx1">
                    <a:lumMod val="75000"/>
                    <a:lumOff val="25000"/>
                  </a:schemeClr>
                </a:solidFill>
              </a:rPr>
              <a:t>istediğinizi</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duymak</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hikayeyi</a:t>
            </a:r>
            <a:r>
              <a:rPr lang="en-IE" i="1" dirty="0">
                <a:solidFill>
                  <a:schemeClr val="tx1">
                    <a:lumMod val="75000"/>
                    <a:lumOff val="25000"/>
                  </a:schemeClr>
                </a:solidFill>
              </a:rPr>
              <a:t> </a:t>
            </a:r>
            <a:r>
              <a:rPr lang="en-IE" i="1" dirty="0" err="1">
                <a:solidFill>
                  <a:schemeClr val="tx1">
                    <a:lumMod val="75000"/>
                    <a:lumOff val="25000"/>
                  </a:schemeClr>
                </a:solidFill>
              </a:rPr>
              <a:t>takip</a:t>
            </a:r>
            <a:r>
              <a:rPr lang="en-IE" i="1" dirty="0">
                <a:solidFill>
                  <a:schemeClr val="tx1">
                    <a:lumMod val="75000"/>
                    <a:lumOff val="25000"/>
                  </a:schemeClr>
                </a:solidFill>
              </a:rPr>
              <a:t> </a:t>
            </a:r>
            <a:r>
              <a:rPr lang="en-IE" i="1" dirty="0" err="1">
                <a:solidFill>
                  <a:schemeClr val="tx1">
                    <a:lumMod val="75000"/>
                    <a:lumOff val="25000"/>
                  </a:schemeClr>
                </a:solidFill>
              </a:rPr>
              <a:t>etmek</a:t>
            </a:r>
            <a:r>
              <a:rPr lang="en-IE" i="1" dirty="0">
                <a:solidFill>
                  <a:schemeClr val="tx1">
                    <a:lumMod val="75000"/>
                    <a:lumOff val="25000"/>
                  </a:schemeClr>
                </a:solidFill>
              </a:rPr>
              <a:t> </a:t>
            </a:r>
            <a:r>
              <a:rPr lang="en-IE" i="1" dirty="0" err="1">
                <a:solidFill>
                  <a:schemeClr val="tx1">
                    <a:lumMod val="75000"/>
                    <a:lumOff val="25000"/>
                  </a:schemeClr>
                </a:solidFill>
              </a:rPr>
              <a:t>için</a:t>
            </a:r>
            <a:r>
              <a:rPr lang="en-IE" i="1" dirty="0">
                <a:solidFill>
                  <a:schemeClr val="tx1">
                    <a:lumMod val="75000"/>
                    <a:lumOff val="25000"/>
                  </a:schemeClr>
                </a:solidFill>
              </a:rPr>
              <a:t> </a:t>
            </a:r>
            <a:r>
              <a:rPr lang="en-IE" i="1" dirty="0" err="1">
                <a:solidFill>
                  <a:schemeClr val="tx1">
                    <a:lumMod val="75000"/>
                    <a:lumOff val="25000"/>
                  </a:schemeClr>
                </a:solidFill>
              </a:rPr>
              <a:t>daha</a:t>
            </a:r>
            <a:r>
              <a:rPr lang="en-IE" i="1" dirty="0">
                <a:solidFill>
                  <a:schemeClr val="tx1">
                    <a:lumMod val="75000"/>
                    <a:lumOff val="25000"/>
                  </a:schemeClr>
                </a:solidFill>
              </a:rPr>
              <a:t> </a:t>
            </a:r>
            <a:r>
              <a:rPr lang="en-IE" i="1" dirty="0" err="1">
                <a:solidFill>
                  <a:schemeClr val="tx1">
                    <a:lumMod val="75000"/>
                    <a:lumOff val="25000"/>
                  </a:schemeClr>
                </a:solidFill>
              </a:rPr>
              <a:t>fazlasını</a:t>
            </a:r>
            <a:r>
              <a:rPr lang="en-IE" i="1" dirty="0">
                <a:solidFill>
                  <a:schemeClr val="tx1">
                    <a:lumMod val="75000"/>
                    <a:lumOff val="25000"/>
                  </a:schemeClr>
                </a:solidFill>
              </a:rPr>
              <a:t> </a:t>
            </a:r>
            <a:r>
              <a:rPr lang="en-IE" i="1" dirty="0" err="1">
                <a:solidFill>
                  <a:schemeClr val="tx1">
                    <a:lumMod val="75000"/>
                    <a:lumOff val="25000"/>
                  </a:schemeClr>
                </a:solidFill>
              </a:rPr>
              <a:t>öğrenmek</a:t>
            </a:r>
            <a:r>
              <a:rPr lang="en-IE" i="1" dirty="0">
                <a:solidFill>
                  <a:schemeClr val="tx1">
                    <a:lumMod val="75000"/>
                    <a:lumOff val="25000"/>
                  </a:schemeClr>
                </a:solidFill>
              </a:rPr>
              <a:t> </a:t>
            </a:r>
            <a:r>
              <a:rPr lang="en-IE" b="1" i="1" dirty="0" err="1">
                <a:solidFill>
                  <a:schemeClr val="tx1">
                    <a:lumMod val="75000"/>
                    <a:lumOff val="25000"/>
                  </a:schemeClr>
                </a:solidFill>
              </a:rPr>
              <a:t>istediğinizi</a:t>
            </a:r>
            <a:r>
              <a:rPr lang="en-IE" b="1" i="1" dirty="0">
                <a:solidFill>
                  <a:schemeClr val="tx1">
                    <a:lumMod val="75000"/>
                    <a:lumOff val="25000"/>
                  </a:schemeClr>
                </a:solidFill>
              </a:rPr>
              <a:t> </a:t>
            </a:r>
            <a:r>
              <a:rPr lang="en-IE" b="1" i="1" dirty="0" err="1">
                <a:solidFill>
                  <a:schemeClr val="tx1">
                    <a:lumMod val="75000"/>
                    <a:lumOff val="25000"/>
                  </a:schemeClr>
                </a:solidFill>
              </a:rPr>
              <a:t>doğal</a:t>
            </a:r>
            <a:r>
              <a:rPr lang="en-IE" b="1" i="1" dirty="0">
                <a:solidFill>
                  <a:schemeClr val="tx1">
                    <a:lumMod val="75000"/>
                    <a:lumOff val="25000"/>
                  </a:schemeClr>
                </a:solidFill>
              </a:rPr>
              <a:t> </a:t>
            </a:r>
            <a:r>
              <a:rPr lang="en-IE" b="1" i="1" dirty="0" err="1">
                <a:solidFill>
                  <a:schemeClr val="tx1">
                    <a:lumMod val="75000"/>
                    <a:lumOff val="25000"/>
                  </a:schemeClr>
                </a:solidFill>
              </a:rPr>
              <a:t>bir</a:t>
            </a:r>
            <a:r>
              <a:rPr lang="en-IE" b="1" i="1" dirty="0">
                <a:solidFill>
                  <a:schemeClr val="tx1">
                    <a:lumMod val="75000"/>
                    <a:lumOff val="25000"/>
                  </a:schemeClr>
                </a:solidFill>
              </a:rPr>
              <a:t> </a:t>
            </a:r>
            <a:r>
              <a:rPr lang="en-IE" b="1" i="1" dirty="0" err="1">
                <a:solidFill>
                  <a:schemeClr val="tx1">
                    <a:lumMod val="75000"/>
                    <a:lumOff val="25000"/>
                  </a:schemeClr>
                </a:solidFill>
              </a:rPr>
              <a:t>şekilde</a:t>
            </a:r>
            <a:r>
              <a:rPr lang="en-IE" b="1" i="1" dirty="0">
                <a:solidFill>
                  <a:schemeClr val="tx1">
                    <a:lumMod val="75000"/>
                    <a:lumOff val="25000"/>
                  </a:schemeClr>
                </a:solidFill>
              </a:rPr>
              <a:t> </a:t>
            </a:r>
            <a:r>
              <a:rPr lang="en-IE" b="1" i="1" dirty="0" err="1">
                <a:solidFill>
                  <a:schemeClr val="tx1">
                    <a:lumMod val="75000"/>
                    <a:lumOff val="25000"/>
                  </a:schemeClr>
                </a:solidFill>
              </a:rPr>
              <a:t>sizi</a:t>
            </a:r>
            <a:r>
              <a:rPr lang="en-IE" b="1" i="1" dirty="0">
                <a:solidFill>
                  <a:schemeClr val="tx1">
                    <a:lumMod val="75000"/>
                    <a:lumOff val="25000"/>
                  </a:schemeClr>
                </a:solidFill>
              </a:rPr>
              <a:t> </a:t>
            </a:r>
            <a:r>
              <a:rPr lang="en-IE" b="1" i="1" dirty="0" err="1">
                <a:solidFill>
                  <a:schemeClr val="tx1">
                    <a:lumMod val="75000"/>
                    <a:lumOff val="25000"/>
                  </a:schemeClr>
                </a:solidFill>
              </a:rPr>
              <a:t>meşgul</a:t>
            </a:r>
            <a:r>
              <a:rPr lang="en-IE" b="1" i="1" dirty="0">
                <a:solidFill>
                  <a:schemeClr val="tx1">
                    <a:lumMod val="75000"/>
                    <a:lumOff val="25000"/>
                  </a:schemeClr>
                </a:solidFill>
              </a:rPr>
              <a:t> </a:t>
            </a:r>
            <a:r>
              <a:rPr lang="en-IE" b="1" i="1" dirty="0" err="1">
                <a:solidFill>
                  <a:schemeClr val="tx1">
                    <a:lumMod val="75000"/>
                    <a:lumOff val="25000"/>
                  </a:schemeClr>
                </a:solidFill>
              </a:rPr>
              <a:t>etmelerini</a:t>
            </a:r>
            <a:r>
              <a:rPr lang="en-IE" b="1" i="1" dirty="0">
                <a:solidFill>
                  <a:schemeClr val="tx1">
                    <a:lumMod val="75000"/>
                    <a:lumOff val="25000"/>
                  </a:schemeClr>
                </a:solidFill>
              </a:rPr>
              <a:t> </a:t>
            </a:r>
            <a:r>
              <a:rPr lang="en-IE" b="1" i="1" dirty="0" err="1">
                <a:solidFill>
                  <a:schemeClr val="tx1">
                    <a:lumMod val="75000"/>
                    <a:lumOff val="25000"/>
                  </a:schemeClr>
                </a:solidFill>
              </a:rPr>
              <a:t>ve</a:t>
            </a:r>
            <a:r>
              <a:rPr lang="en-IE" b="1" i="1" dirty="0">
                <a:solidFill>
                  <a:schemeClr val="tx1">
                    <a:lumMod val="75000"/>
                    <a:lumOff val="25000"/>
                  </a:schemeClr>
                </a:solidFill>
              </a:rPr>
              <a:t> </a:t>
            </a:r>
            <a:r>
              <a:rPr lang="en-IE" b="1" i="1" dirty="0" err="1">
                <a:solidFill>
                  <a:schemeClr val="tx1">
                    <a:lumMod val="75000"/>
                    <a:lumOff val="25000"/>
                  </a:schemeClr>
                </a:solidFill>
              </a:rPr>
              <a:t>takip</a:t>
            </a:r>
            <a:r>
              <a:rPr lang="en-IE" b="1" i="1" dirty="0">
                <a:solidFill>
                  <a:schemeClr val="tx1">
                    <a:lumMod val="75000"/>
                    <a:lumOff val="25000"/>
                  </a:schemeClr>
                </a:solidFill>
              </a:rPr>
              <a:t> </a:t>
            </a:r>
            <a:r>
              <a:rPr lang="en-IE" b="1" i="1" dirty="0" err="1">
                <a:solidFill>
                  <a:schemeClr val="tx1">
                    <a:lumMod val="75000"/>
                    <a:lumOff val="25000"/>
                  </a:schemeClr>
                </a:solidFill>
              </a:rPr>
              <a:t>etmelerini</a:t>
            </a:r>
            <a:r>
              <a:rPr lang="en-IE" b="1" i="1" dirty="0">
                <a:solidFill>
                  <a:schemeClr val="tx1">
                    <a:lumMod val="75000"/>
                    <a:lumOff val="25000"/>
                  </a:schemeClr>
                </a:solidFill>
              </a:rPr>
              <a:t> </a:t>
            </a:r>
            <a:r>
              <a:rPr lang="en-IE" b="1" i="1" dirty="0" err="1">
                <a:solidFill>
                  <a:schemeClr val="tx1">
                    <a:lumMod val="75000"/>
                    <a:lumOff val="25000"/>
                  </a:schemeClr>
                </a:solidFill>
              </a:rPr>
              <a:t>sağlamak</a:t>
            </a:r>
            <a:r>
              <a:rPr lang="en-IE" b="1" i="1" dirty="0">
                <a:solidFill>
                  <a:schemeClr val="tx1">
                    <a:lumMod val="75000"/>
                    <a:lumOff val="25000"/>
                  </a:schemeClr>
                </a:solidFill>
              </a:rPr>
              <a:t> </a:t>
            </a:r>
            <a:r>
              <a:rPr lang="en-IE" b="1" i="1" dirty="0" err="1">
                <a:solidFill>
                  <a:schemeClr val="tx1">
                    <a:lumMod val="75000"/>
                    <a:lumOff val="25000"/>
                  </a:schemeClr>
                </a:solidFill>
              </a:rPr>
              <a:t>için</a:t>
            </a:r>
            <a:r>
              <a:rPr lang="en-IE" b="1" i="1" dirty="0">
                <a:solidFill>
                  <a:schemeClr val="tx1">
                    <a:lumMod val="75000"/>
                    <a:lumOff val="25000"/>
                  </a:schemeClr>
                </a:solidFill>
              </a:rPr>
              <a:t> </a:t>
            </a:r>
            <a:r>
              <a:rPr lang="en-IE" b="1" i="1" dirty="0" err="1">
                <a:solidFill>
                  <a:schemeClr val="tx1">
                    <a:lumMod val="75000"/>
                    <a:lumOff val="25000"/>
                  </a:schemeClr>
                </a:solidFill>
              </a:rPr>
              <a:t>harika</a:t>
            </a:r>
            <a:r>
              <a:rPr lang="en-IE" b="1" i="1" dirty="0">
                <a:solidFill>
                  <a:schemeClr val="tx1">
                    <a:lumMod val="75000"/>
                    <a:lumOff val="25000"/>
                  </a:schemeClr>
                </a:solidFill>
              </a:rPr>
              <a:t> </a:t>
            </a:r>
            <a:r>
              <a:rPr lang="en-IE" b="1" i="1" dirty="0" err="1">
                <a:solidFill>
                  <a:schemeClr val="tx1">
                    <a:lumMod val="75000"/>
                    <a:lumOff val="25000"/>
                  </a:schemeClr>
                </a:solidFill>
              </a:rPr>
              <a:t>bir</a:t>
            </a:r>
            <a:r>
              <a:rPr lang="en-IE" b="1" i="1" dirty="0">
                <a:solidFill>
                  <a:schemeClr val="tx1">
                    <a:lumMod val="75000"/>
                    <a:lumOff val="25000"/>
                  </a:schemeClr>
                </a:solidFill>
              </a:rPr>
              <a:t> </a:t>
            </a:r>
            <a:r>
              <a:rPr lang="en-IE" b="1" i="1" dirty="0" err="1">
                <a:solidFill>
                  <a:schemeClr val="tx1">
                    <a:lumMod val="75000"/>
                    <a:lumOff val="25000"/>
                  </a:schemeClr>
                </a:solidFill>
              </a:rPr>
              <a:t>yoldur</a:t>
            </a:r>
            <a:r>
              <a:rPr lang="en-IE" b="1" i="1" dirty="0">
                <a:solidFill>
                  <a:schemeClr val="tx1">
                    <a:lumMod val="75000"/>
                    <a:lumOff val="25000"/>
                  </a:schemeClr>
                </a:solidFill>
              </a:rPr>
              <a:t>'</a:t>
            </a:r>
            <a:endParaRPr lang="en-IE" b="1" i="1"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xmlns="" id="{608E6BC6-4547-4B91-A22D-802DA573AA1E}"/>
              </a:ext>
            </a:extLst>
          </p:cNvPr>
          <p:cNvSpPr>
            <a:spLocks noGrp="1"/>
          </p:cNvSpPr>
          <p:nvPr>
            <p:ph type="body" sz="quarter" idx="15"/>
          </p:nvPr>
        </p:nvSpPr>
        <p:spPr>
          <a:xfrm>
            <a:off x="365464" y="266570"/>
            <a:ext cx="6008176" cy="697353"/>
          </a:xfrm>
        </p:spPr>
        <p:txBody>
          <a:bodyPr>
            <a:noAutofit/>
          </a:bodyPr>
          <a:lstStyle/>
          <a:p>
            <a:pPr algn="ctr"/>
            <a:r>
              <a:rPr lang="tr-TR" b="1" dirty="0" smtClean="0">
                <a:solidFill>
                  <a:srgbClr val="ED2A59"/>
                </a:solidFill>
              </a:rPr>
              <a:t>Hikaye </a:t>
            </a:r>
            <a:r>
              <a:rPr lang="tr-TR" b="1" dirty="0">
                <a:solidFill>
                  <a:srgbClr val="ED2A59"/>
                </a:solidFill>
              </a:rPr>
              <a:t>Anlatmanın Önemi</a:t>
            </a:r>
            <a:endParaRPr lang="en-IE" b="1" dirty="0" smtClean="0">
              <a:solidFill>
                <a:srgbClr val="ED2A59"/>
              </a:solidFill>
            </a:endParaRPr>
          </a:p>
          <a:p>
            <a:pPr algn="ctr"/>
            <a:r>
              <a:rPr lang="tr-TR" sz="3200" b="1" dirty="0" smtClean="0">
                <a:solidFill>
                  <a:srgbClr val="009FD8"/>
                </a:solidFill>
              </a:rPr>
              <a:t>Hikayeler </a:t>
            </a:r>
            <a:r>
              <a:rPr lang="tr-TR" sz="3200" b="1" dirty="0">
                <a:solidFill>
                  <a:srgbClr val="009FD8"/>
                </a:solidFill>
              </a:rPr>
              <a:t>İnsanların Sizi Anlamasına Yardımcı Olur!</a:t>
            </a:r>
            <a:endParaRPr lang="en-IE" sz="3200" b="1" dirty="0">
              <a:solidFill>
                <a:srgbClr val="009FD8"/>
              </a:solidFill>
            </a:endParaRPr>
          </a:p>
        </p:txBody>
      </p:sp>
      <p:sp>
        <p:nvSpPr>
          <p:cNvPr id="5" name="Text Placeholder 4">
            <a:extLst>
              <a:ext uri="{FF2B5EF4-FFF2-40B4-BE49-F238E27FC236}">
                <a16:creationId xmlns:a16="http://schemas.microsoft.com/office/drawing/2014/main" xmlns="" id="{B1F8799F-C398-42A7-96D1-3F954DA2F8ED}"/>
              </a:ext>
            </a:extLst>
          </p:cNvPr>
          <p:cNvSpPr>
            <a:spLocks noGrp="1"/>
          </p:cNvSpPr>
          <p:nvPr>
            <p:ph type="body" sz="quarter" idx="16"/>
          </p:nvPr>
        </p:nvSpPr>
        <p:spPr>
          <a:xfrm>
            <a:off x="9802353" y="4536274"/>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xmlns="" id="{9578218F-A415-4C91-A9D7-AD9D7BA5D581}"/>
              </a:ext>
            </a:extLst>
          </p:cNvPr>
          <p:cNvSpPr>
            <a:spLocks noGrp="1"/>
          </p:cNvSpPr>
          <p:nvPr>
            <p:ph type="body" sz="quarter" idx="17"/>
          </p:nvPr>
        </p:nvSpPr>
        <p:spPr/>
        <p:txBody>
          <a:bodyPr>
            <a:normAutofit fontScale="92500" lnSpcReduction="10000"/>
          </a:bodyPr>
          <a:lstStyle/>
          <a:p>
            <a:endParaRPr lang="en-IE"/>
          </a:p>
        </p:txBody>
      </p:sp>
      <p:sp>
        <p:nvSpPr>
          <p:cNvPr id="25" name="TextBox 24">
            <a:extLst>
              <a:ext uri="{FF2B5EF4-FFF2-40B4-BE49-F238E27FC236}">
                <a16:creationId xmlns:a16="http://schemas.microsoft.com/office/drawing/2014/main" xmlns="" id="{BF94EC15-F433-4F51-ABF0-2196DF08376E}"/>
              </a:ext>
            </a:extLst>
          </p:cNvPr>
          <p:cNvSpPr txBox="1"/>
          <p:nvPr/>
        </p:nvSpPr>
        <p:spPr>
          <a:xfrm>
            <a:off x="6917735" y="1317834"/>
            <a:ext cx="3939765" cy="3046988"/>
          </a:xfrm>
          <a:prstGeom prst="rect">
            <a:avLst/>
          </a:prstGeom>
          <a:noFill/>
        </p:spPr>
        <p:txBody>
          <a:bodyPr wrap="square" rtlCol="0">
            <a:spAutoFit/>
          </a:bodyPr>
          <a:lstStyle/>
          <a:p>
            <a:pPr algn="ctr"/>
            <a:r>
              <a:rPr lang="en-IE" sz="3200" b="1" i="1" dirty="0" err="1">
                <a:solidFill>
                  <a:schemeClr val="bg1"/>
                </a:solidFill>
              </a:rPr>
              <a:t>Hikayeler</a:t>
            </a:r>
            <a:r>
              <a:rPr lang="en-IE" sz="3200" b="1" i="1" dirty="0">
                <a:solidFill>
                  <a:schemeClr val="bg1"/>
                </a:solidFill>
              </a:rPr>
              <a:t>, </a:t>
            </a:r>
            <a:r>
              <a:rPr lang="en-IE" sz="3200" b="1" i="1" dirty="0" err="1">
                <a:solidFill>
                  <a:schemeClr val="bg1"/>
                </a:solidFill>
              </a:rPr>
              <a:t>karmaşık</a:t>
            </a:r>
            <a:r>
              <a:rPr lang="en-IE" sz="3200" b="1" i="1" dirty="0">
                <a:solidFill>
                  <a:schemeClr val="bg1"/>
                </a:solidFill>
              </a:rPr>
              <a:t> </a:t>
            </a:r>
            <a:r>
              <a:rPr lang="en-IE" sz="3200" b="1" i="1" dirty="0" err="1">
                <a:solidFill>
                  <a:schemeClr val="bg1"/>
                </a:solidFill>
              </a:rPr>
              <a:t>veya</a:t>
            </a:r>
            <a:r>
              <a:rPr lang="en-IE" sz="3200" b="1" i="1" dirty="0">
                <a:solidFill>
                  <a:schemeClr val="bg1"/>
                </a:solidFill>
              </a:rPr>
              <a:t> </a:t>
            </a:r>
            <a:r>
              <a:rPr lang="en-IE" sz="3200" b="1" i="1" dirty="0" err="1">
                <a:solidFill>
                  <a:schemeClr val="bg1"/>
                </a:solidFill>
              </a:rPr>
              <a:t>anlaşılması</a:t>
            </a:r>
            <a:r>
              <a:rPr lang="en-IE" sz="3200" b="1" i="1" dirty="0">
                <a:solidFill>
                  <a:schemeClr val="bg1"/>
                </a:solidFill>
              </a:rPr>
              <a:t> </a:t>
            </a:r>
            <a:r>
              <a:rPr lang="en-IE" sz="3200" b="1" i="1" dirty="0" err="1">
                <a:solidFill>
                  <a:schemeClr val="bg1"/>
                </a:solidFill>
              </a:rPr>
              <a:t>zor</a:t>
            </a:r>
            <a:r>
              <a:rPr lang="en-IE" sz="3200" b="1" i="1" dirty="0">
                <a:solidFill>
                  <a:schemeClr val="bg1"/>
                </a:solidFill>
              </a:rPr>
              <a:t> </a:t>
            </a:r>
            <a:r>
              <a:rPr lang="en-IE" sz="3200" b="1" i="1" dirty="0" err="1">
                <a:solidFill>
                  <a:schemeClr val="bg1"/>
                </a:solidFill>
              </a:rPr>
              <a:t>bir</a:t>
            </a:r>
            <a:r>
              <a:rPr lang="en-IE" sz="3200" b="1" i="1" dirty="0">
                <a:solidFill>
                  <a:schemeClr val="bg1"/>
                </a:solidFill>
              </a:rPr>
              <a:t> </a:t>
            </a:r>
            <a:r>
              <a:rPr lang="en-IE" sz="3200" b="1" i="1" dirty="0" err="1">
                <a:solidFill>
                  <a:schemeClr val="bg1"/>
                </a:solidFill>
              </a:rPr>
              <a:t>şeyi</a:t>
            </a:r>
            <a:r>
              <a:rPr lang="en-IE" sz="3200" b="1" i="1" dirty="0">
                <a:solidFill>
                  <a:schemeClr val="bg1"/>
                </a:solidFill>
              </a:rPr>
              <a:t>, </a:t>
            </a:r>
            <a:r>
              <a:rPr lang="en-IE" sz="3200" b="1" i="1" dirty="0" err="1">
                <a:solidFill>
                  <a:schemeClr val="bg1"/>
                </a:solidFill>
              </a:rPr>
              <a:t>anlamayı</a:t>
            </a:r>
            <a:r>
              <a:rPr lang="en-IE" sz="3200" b="1" i="1" dirty="0">
                <a:solidFill>
                  <a:schemeClr val="bg1"/>
                </a:solidFill>
              </a:rPr>
              <a:t> </a:t>
            </a:r>
            <a:r>
              <a:rPr lang="en-IE" sz="3200" b="1" i="1" dirty="0" err="1">
                <a:solidFill>
                  <a:schemeClr val="bg1"/>
                </a:solidFill>
              </a:rPr>
              <a:t>ve</a:t>
            </a:r>
            <a:r>
              <a:rPr lang="en-IE" sz="3200" b="1" i="1" dirty="0">
                <a:solidFill>
                  <a:schemeClr val="bg1"/>
                </a:solidFill>
              </a:rPr>
              <a:t> </a:t>
            </a:r>
            <a:r>
              <a:rPr lang="en-IE" sz="3200" b="1" i="1" dirty="0" err="1">
                <a:solidFill>
                  <a:schemeClr val="bg1"/>
                </a:solidFill>
              </a:rPr>
              <a:t>anlamlı</a:t>
            </a:r>
            <a:r>
              <a:rPr lang="en-IE" sz="3200" b="1" i="1" dirty="0">
                <a:solidFill>
                  <a:schemeClr val="bg1"/>
                </a:solidFill>
              </a:rPr>
              <a:t> </a:t>
            </a:r>
            <a:r>
              <a:rPr lang="en-IE" sz="3200" b="1" i="1" dirty="0" err="1">
                <a:solidFill>
                  <a:schemeClr val="bg1"/>
                </a:solidFill>
              </a:rPr>
              <a:t>bir</a:t>
            </a:r>
            <a:r>
              <a:rPr lang="en-IE" sz="3200" b="1" i="1" dirty="0">
                <a:solidFill>
                  <a:schemeClr val="bg1"/>
                </a:solidFill>
              </a:rPr>
              <a:t> </a:t>
            </a:r>
            <a:r>
              <a:rPr lang="en-IE" sz="3200" b="1" i="1" dirty="0" err="1">
                <a:solidFill>
                  <a:schemeClr val="bg1"/>
                </a:solidFill>
              </a:rPr>
              <a:t>bağlantıyı</a:t>
            </a:r>
            <a:r>
              <a:rPr lang="en-IE" sz="3200" b="1" i="1" dirty="0">
                <a:solidFill>
                  <a:schemeClr val="bg1"/>
                </a:solidFill>
              </a:rPr>
              <a:t> </a:t>
            </a:r>
            <a:r>
              <a:rPr lang="en-IE" sz="3200" b="1" i="1" dirty="0" err="1">
                <a:solidFill>
                  <a:schemeClr val="bg1"/>
                </a:solidFill>
              </a:rPr>
              <a:t>teşvik</a:t>
            </a:r>
            <a:r>
              <a:rPr lang="en-IE" sz="3200" b="1" i="1" dirty="0">
                <a:solidFill>
                  <a:schemeClr val="bg1"/>
                </a:solidFill>
              </a:rPr>
              <a:t> </a:t>
            </a:r>
            <a:r>
              <a:rPr lang="en-IE" sz="3200" b="1" i="1" dirty="0" err="1">
                <a:solidFill>
                  <a:schemeClr val="bg1"/>
                </a:solidFill>
              </a:rPr>
              <a:t>edecek</a:t>
            </a:r>
            <a:r>
              <a:rPr lang="en-IE" sz="3200" b="1" i="1" dirty="0">
                <a:solidFill>
                  <a:schemeClr val="bg1"/>
                </a:solidFill>
              </a:rPr>
              <a:t> </a:t>
            </a:r>
            <a:r>
              <a:rPr lang="en-IE" sz="3200" b="1" i="1" dirty="0" err="1">
                <a:solidFill>
                  <a:schemeClr val="bg1"/>
                </a:solidFill>
              </a:rPr>
              <a:t>şekilde</a:t>
            </a:r>
            <a:r>
              <a:rPr lang="en-IE" sz="3200" b="1" i="1" dirty="0">
                <a:solidFill>
                  <a:schemeClr val="bg1"/>
                </a:solidFill>
              </a:rPr>
              <a:t> </a:t>
            </a:r>
            <a:r>
              <a:rPr lang="en-IE" sz="3200" b="1" i="1" dirty="0" err="1">
                <a:solidFill>
                  <a:schemeClr val="bg1"/>
                </a:solidFill>
              </a:rPr>
              <a:t>iletebilir</a:t>
            </a:r>
            <a:r>
              <a:rPr lang="en-IE" sz="3200" b="1" i="1" dirty="0">
                <a:solidFill>
                  <a:schemeClr val="bg1"/>
                </a:solidFill>
              </a:rPr>
              <a:t>!</a:t>
            </a:r>
            <a:endParaRPr lang="en-IE" sz="3200" b="1" i="1" dirty="0">
              <a:solidFill>
                <a:schemeClr val="bg1"/>
              </a:solidFill>
            </a:endParaRPr>
          </a:p>
        </p:txBody>
      </p:sp>
    </p:spTree>
    <p:extLst>
      <p:ext uri="{BB962C8B-B14F-4D97-AF65-F5344CB8AC3E}">
        <p14:creationId xmlns:p14="http://schemas.microsoft.com/office/powerpoint/2010/main" val="3590574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985C460E-5E8E-4B9C-8F14-532D0AAB1EF0}"/>
              </a:ext>
            </a:extLst>
          </p:cNvPr>
          <p:cNvSpPr>
            <a:spLocks noGrp="1"/>
          </p:cNvSpPr>
          <p:nvPr>
            <p:ph type="body" sz="quarter" idx="14"/>
          </p:nvPr>
        </p:nvSpPr>
        <p:spPr>
          <a:xfrm>
            <a:off x="-114811" y="1690329"/>
            <a:ext cx="6026213" cy="4920488"/>
          </a:xfrm>
          <a:noFill/>
        </p:spPr>
        <p:txBody>
          <a:bodyPr/>
          <a:lstStyle/>
          <a:p>
            <a:pPr marL="448650" indent="-285750">
              <a:buFont typeface="Arial" panose="020B0604020202020204" pitchFamily="34" charset="0"/>
              <a:buChar char="•"/>
            </a:pPr>
            <a:r>
              <a:rPr lang="en-IE" sz="2200" dirty="0" err="1">
                <a:solidFill>
                  <a:schemeClr val="tx1">
                    <a:lumMod val="75000"/>
                    <a:lumOff val="25000"/>
                  </a:schemeClr>
                </a:solidFill>
              </a:rPr>
              <a:t>Hikaye</a:t>
            </a:r>
            <a:r>
              <a:rPr lang="en-IE" sz="2200" dirty="0">
                <a:solidFill>
                  <a:schemeClr val="tx1">
                    <a:lumMod val="75000"/>
                    <a:lumOff val="25000"/>
                  </a:schemeClr>
                </a:solidFill>
              </a:rPr>
              <a:t> </a:t>
            </a:r>
            <a:r>
              <a:rPr lang="en-IE" sz="2200" dirty="0" err="1">
                <a:solidFill>
                  <a:schemeClr val="tx1">
                    <a:lumMod val="75000"/>
                    <a:lumOff val="25000"/>
                  </a:schemeClr>
                </a:solidFill>
              </a:rPr>
              <a:t>anlatımı</a:t>
            </a:r>
            <a:r>
              <a:rPr lang="en-IE" sz="2200" dirty="0">
                <a:solidFill>
                  <a:schemeClr val="tx1">
                    <a:lumMod val="75000"/>
                    <a:lumOff val="25000"/>
                  </a:schemeClr>
                </a:solidFill>
              </a:rPr>
              <a:t>, </a:t>
            </a:r>
            <a:r>
              <a:rPr lang="en-IE" sz="2200" dirty="0" err="1">
                <a:solidFill>
                  <a:schemeClr val="tx1">
                    <a:lumMod val="75000"/>
                    <a:lumOff val="25000"/>
                  </a:schemeClr>
                </a:solidFill>
              </a:rPr>
              <a:t>bir</a:t>
            </a:r>
            <a:r>
              <a:rPr lang="en-IE" sz="2200" dirty="0">
                <a:solidFill>
                  <a:schemeClr val="tx1">
                    <a:lumMod val="75000"/>
                    <a:lumOff val="25000"/>
                  </a:schemeClr>
                </a:solidFill>
              </a:rPr>
              <a:t> </a:t>
            </a:r>
            <a:r>
              <a:rPr lang="en-IE" sz="2200" dirty="0" err="1">
                <a:solidFill>
                  <a:schemeClr val="tx1">
                    <a:lumMod val="75000"/>
                    <a:lumOff val="25000"/>
                  </a:schemeClr>
                </a:solidFill>
              </a:rPr>
              <a:t>haber</a:t>
            </a:r>
            <a:r>
              <a:rPr lang="en-IE" sz="2200" dirty="0">
                <a:solidFill>
                  <a:schemeClr val="tx1">
                    <a:lumMod val="75000"/>
                    <a:lumOff val="25000"/>
                  </a:schemeClr>
                </a:solidFill>
              </a:rPr>
              <a:t> </a:t>
            </a:r>
            <a:r>
              <a:rPr lang="en-IE" sz="2200" dirty="0" err="1">
                <a:solidFill>
                  <a:schemeClr val="tx1">
                    <a:lumMod val="75000"/>
                    <a:lumOff val="25000"/>
                  </a:schemeClr>
                </a:solidFill>
              </a:rPr>
              <a:t>okuma</a:t>
            </a:r>
            <a:r>
              <a:rPr lang="en-IE" sz="2200" dirty="0">
                <a:solidFill>
                  <a:schemeClr val="tx1">
                    <a:lumMod val="75000"/>
                    <a:lumOff val="25000"/>
                  </a:schemeClr>
                </a:solidFill>
              </a:rPr>
              <a:t> </a:t>
            </a:r>
            <a:r>
              <a:rPr lang="en-IE" sz="2200" dirty="0" err="1">
                <a:solidFill>
                  <a:schemeClr val="tx1">
                    <a:lumMod val="75000"/>
                    <a:lumOff val="25000"/>
                  </a:schemeClr>
                </a:solidFill>
              </a:rPr>
              <a:t>veya</a:t>
            </a:r>
            <a:r>
              <a:rPr lang="en-IE" sz="2200" dirty="0">
                <a:solidFill>
                  <a:schemeClr val="tx1">
                    <a:lumMod val="75000"/>
                    <a:lumOff val="25000"/>
                  </a:schemeClr>
                </a:solidFill>
              </a:rPr>
              <a:t> </a:t>
            </a:r>
            <a:r>
              <a:rPr lang="en-IE" sz="2200" dirty="0" err="1">
                <a:solidFill>
                  <a:schemeClr val="tx1">
                    <a:lumMod val="75000"/>
                    <a:lumOff val="25000"/>
                  </a:schemeClr>
                </a:solidFill>
              </a:rPr>
              <a:t>makaleye</a:t>
            </a:r>
            <a:r>
              <a:rPr lang="en-IE" sz="2200" dirty="0">
                <a:solidFill>
                  <a:schemeClr val="tx1">
                    <a:lumMod val="75000"/>
                    <a:lumOff val="25000"/>
                  </a:schemeClr>
                </a:solidFill>
              </a:rPr>
              <a:t> </a:t>
            </a:r>
            <a:r>
              <a:rPr lang="en-IE" sz="2200" dirty="0" err="1">
                <a:solidFill>
                  <a:schemeClr val="tx1">
                    <a:lumMod val="75000"/>
                    <a:lumOff val="25000"/>
                  </a:schemeClr>
                </a:solidFill>
              </a:rPr>
              <a:t>göre</a:t>
            </a:r>
            <a:r>
              <a:rPr lang="en-IE" sz="2200" dirty="0">
                <a:solidFill>
                  <a:schemeClr val="tx1">
                    <a:lumMod val="75000"/>
                    <a:lumOff val="25000"/>
                  </a:schemeClr>
                </a:solidFill>
              </a:rPr>
              <a:t> </a:t>
            </a:r>
            <a:r>
              <a:rPr lang="en-IE" sz="2200" dirty="0" err="1">
                <a:solidFill>
                  <a:schemeClr val="tx1">
                    <a:lumMod val="75000"/>
                    <a:lumOff val="25000"/>
                  </a:schemeClr>
                </a:solidFill>
              </a:rPr>
              <a:t>çok</a:t>
            </a:r>
            <a:r>
              <a:rPr lang="en-IE" sz="2200" dirty="0">
                <a:solidFill>
                  <a:schemeClr val="tx1">
                    <a:lumMod val="75000"/>
                    <a:lumOff val="25000"/>
                  </a:schemeClr>
                </a:solidFill>
              </a:rPr>
              <a:t> </a:t>
            </a:r>
            <a:r>
              <a:rPr lang="en-IE" sz="2200" dirty="0" err="1">
                <a:solidFill>
                  <a:schemeClr val="tx1">
                    <a:lumMod val="75000"/>
                    <a:lumOff val="25000"/>
                  </a:schemeClr>
                </a:solidFill>
              </a:rPr>
              <a:t>daha</a:t>
            </a:r>
            <a:r>
              <a:rPr lang="en-IE" sz="2200" dirty="0">
                <a:solidFill>
                  <a:schemeClr val="tx1">
                    <a:lumMod val="75000"/>
                    <a:lumOff val="25000"/>
                  </a:schemeClr>
                </a:solidFill>
              </a:rPr>
              <a:t> </a:t>
            </a:r>
            <a:r>
              <a:rPr lang="en-IE" sz="2200" dirty="0" err="1">
                <a:solidFill>
                  <a:schemeClr val="tx1">
                    <a:lumMod val="75000"/>
                    <a:lumOff val="25000"/>
                  </a:schemeClr>
                </a:solidFill>
              </a:rPr>
              <a:t>uzun</a:t>
            </a:r>
            <a:r>
              <a:rPr lang="en-IE" sz="2200" dirty="0">
                <a:solidFill>
                  <a:schemeClr val="tx1">
                    <a:lumMod val="75000"/>
                    <a:lumOff val="25000"/>
                  </a:schemeClr>
                </a:solidFill>
              </a:rPr>
              <a:t> </a:t>
            </a:r>
            <a:r>
              <a:rPr lang="en-IE" sz="2200" dirty="0" err="1">
                <a:solidFill>
                  <a:schemeClr val="tx1">
                    <a:lumMod val="75000"/>
                    <a:lumOff val="25000"/>
                  </a:schemeClr>
                </a:solidFill>
              </a:rPr>
              <a:t>bir</a:t>
            </a:r>
            <a:r>
              <a:rPr lang="en-IE" sz="2200" dirty="0">
                <a:solidFill>
                  <a:schemeClr val="tx1">
                    <a:lumMod val="75000"/>
                    <a:lumOff val="25000"/>
                  </a:schemeClr>
                </a:solidFill>
              </a:rPr>
              <a:t> </a:t>
            </a:r>
            <a:r>
              <a:rPr lang="en-IE" sz="2200" dirty="0" err="1">
                <a:solidFill>
                  <a:schemeClr val="tx1">
                    <a:lumMod val="75000"/>
                    <a:lumOff val="25000"/>
                  </a:schemeClr>
                </a:solidFill>
              </a:rPr>
              <a:t>ömre</a:t>
            </a:r>
            <a:r>
              <a:rPr lang="en-IE" sz="2200" dirty="0">
                <a:solidFill>
                  <a:schemeClr val="tx1">
                    <a:lumMod val="75000"/>
                    <a:lumOff val="25000"/>
                  </a:schemeClr>
                </a:solidFill>
              </a:rPr>
              <a:t> </a:t>
            </a:r>
            <a:r>
              <a:rPr lang="en-IE" sz="2200" dirty="0" err="1">
                <a:solidFill>
                  <a:schemeClr val="tx1">
                    <a:lumMod val="75000"/>
                    <a:lumOff val="25000"/>
                  </a:schemeClr>
                </a:solidFill>
              </a:rPr>
              <a:t>sahiptir</a:t>
            </a:r>
            <a:r>
              <a:rPr lang="en-IE" sz="2200" dirty="0">
                <a:solidFill>
                  <a:schemeClr val="tx1">
                    <a:lumMod val="75000"/>
                    <a:lumOff val="25000"/>
                  </a:schemeClr>
                </a:solidFill>
              </a:rPr>
              <a:t>, </a:t>
            </a:r>
            <a:r>
              <a:rPr lang="en-IE" sz="2200" dirty="0" err="1">
                <a:solidFill>
                  <a:schemeClr val="tx1">
                    <a:lumMod val="75000"/>
                    <a:lumOff val="25000"/>
                  </a:schemeClr>
                </a:solidFill>
              </a:rPr>
              <a:t>yayınlanan</a:t>
            </a:r>
            <a:r>
              <a:rPr lang="en-IE" sz="2200" dirty="0">
                <a:solidFill>
                  <a:schemeClr val="tx1">
                    <a:lumMod val="75000"/>
                    <a:lumOff val="25000"/>
                  </a:schemeClr>
                </a:solidFill>
              </a:rPr>
              <a:t> </a:t>
            </a:r>
            <a:r>
              <a:rPr lang="en-IE" sz="2200" dirty="0" err="1">
                <a:solidFill>
                  <a:schemeClr val="tx1">
                    <a:lumMod val="75000"/>
                    <a:lumOff val="25000"/>
                  </a:schemeClr>
                </a:solidFill>
              </a:rPr>
              <a:t>haberlerden</a:t>
            </a:r>
            <a:r>
              <a:rPr lang="en-IE" sz="2200" dirty="0">
                <a:solidFill>
                  <a:schemeClr val="tx1">
                    <a:lumMod val="75000"/>
                    <a:lumOff val="25000"/>
                  </a:schemeClr>
                </a:solidFill>
              </a:rPr>
              <a:t> </a:t>
            </a:r>
            <a:r>
              <a:rPr lang="en-IE" sz="2200" dirty="0" err="1">
                <a:solidFill>
                  <a:schemeClr val="tx1">
                    <a:lumMod val="75000"/>
                    <a:lumOff val="25000"/>
                  </a:schemeClr>
                </a:solidFill>
              </a:rPr>
              <a:t>daha</a:t>
            </a:r>
            <a:r>
              <a:rPr lang="en-IE" sz="2200" dirty="0">
                <a:solidFill>
                  <a:schemeClr val="tx1">
                    <a:lumMod val="75000"/>
                    <a:lumOff val="25000"/>
                  </a:schemeClr>
                </a:solidFill>
              </a:rPr>
              <a:t> </a:t>
            </a:r>
            <a:r>
              <a:rPr lang="en-IE" sz="2200" dirty="0" err="1">
                <a:solidFill>
                  <a:schemeClr val="tx1">
                    <a:lumMod val="75000"/>
                    <a:lumOff val="25000"/>
                  </a:schemeClr>
                </a:solidFill>
              </a:rPr>
              <a:t>geniş</a:t>
            </a:r>
            <a:r>
              <a:rPr lang="en-IE" sz="2200" dirty="0">
                <a:solidFill>
                  <a:schemeClr val="tx1">
                    <a:lumMod val="75000"/>
                    <a:lumOff val="25000"/>
                  </a:schemeClr>
                </a:solidFill>
              </a:rPr>
              <a:t> </a:t>
            </a:r>
            <a:r>
              <a:rPr lang="en-IE" sz="2200" dirty="0" err="1">
                <a:solidFill>
                  <a:schemeClr val="tx1">
                    <a:lumMod val="75000"/>
                    <a:lumOff val="25000"/>
                  </a:schemeClr>
                </a:solidFill>
              </a:rPr>
              <a:t>ve</a:t>
            </a:r>
            <a:r>
              <a:rPr lang="en-IE" sz="2200" dirty="0">
                <a:solidFill>
                  <a:schemeClr val="tx1">
                    <a:lumMod val="75000"/>
                    <a:lumOff val="25000"/>
                  </a:schemeClr>
                </a:solidFill>
              </a:rPr>
              <a:t> </a:t>
            </a:r>
            <a:r>
              <a:rPr lang="en-IE" sz="2200" dirty="0" err="1">
                <a:solidFill>
                  <a:schemeClr val="tx1">
                    <a:lumMod val="75000"/>
                    <a:lumOff val="25000"/>
                  </a:schemeClr>
                </a:solidFill>
              </a:rPr>
              <a:t>daha</a:t>
            </a:r>
            <a:r>
              <a:rPr lang="en-IE" sz="2200" dirty="0">
                <a:solidFill>
                  <a:schemeClr val="tx1">
                    <a:lumMod val="75000"/>
                    <a:lumOff val="25000"/>
                  </a:schemeClr>
                </a:solidFill>
              </a:rPr>
              <a:t> </a:t>
            </a:r>
            <a:r>
              <a:rPr lang="en-IE" sz="2200" dirty="0" err="1">
                <a:solidFill>
                  <a:schemeClr val="tx1">
                    <a:lumMod val="75000"/>
                    <a:lumOff val="25000"/>
                  </a:schemeClr>
                </a:solidFill>
              </a:rPr>
              <a:t>hızlı</a:t>
            </a:r>
            <a:r>
              <a:rPr lang="en-IE" sz="2200" dirty="0">
                <a:solidFill>
                  <a:schemeClr val="tx1">
                    <a:lumMod val="75000"/>
                    <a:lumOff val="25000"/>
                  </a:schemeClr>
                </a:solidFill>
              </a:rPr>
              <a:t> </a:t>
            </a:r>
            <a:r>
              <a:rPr lang="en-IE" sz="2200" dirty="0" err="1">
                <a:solidFill>
                  <a:schemeClr val="tx1">
                    <a:lumMod val="75000"/>
                    <a:lumOff val="25000"/>
                  </a:schemeClr>
                </a:solidFill>
              </a:rPr>
              <a:t>seyahat</a:t>
            </a:r>
            <a:r>
              <a:rPr lang="en-IE" sz="2200" dirty="0">
                <a:solidFill>
                  <a:schemeClr val="tx1">
                    <a:lumMod val="75000"/>
                    <a:lumOff val="25000"/>
                  </a:schemeClr>
                </a:solidFill>
              </a:rPr>
              <a:t> </a:t>
            </a:r>
            <a:r>
              <a:rPr lang="en-IE" sz="2200" dirty="0" err="1">
                <a:solidFill>
                  <a:schemeClr val="tx1">
                    <a:lumMod val="75000"/>
                    <a:lumOff val="25000"/>
                  </a:schemeClr>
                </a:solidFill>
              </a:rPr>
              <a:t>edebilirler</a:t>
            </a:r>
            <a:r>
              <a:rPr lang="en-IE" sz="2200" dirty="0">
                <a:solidFill>
                  <a:schemeClr val="tx1">
                    <a:lumMod val="75000"/>
                    <a:lumOff val="25000"/>
                  </a:schemeClr>
                </a:solidFill>
              </a:rPr>
              <a:t>. </a:t>
            </a:r>
            <a:r>
              <a:rPr lang="en-IE" sz="2200" dirty="0" err="1">
                <a:solidFill>
                  <a:schemeClr val="tx1">
                    <a:lumMod val="75000"/>
                    <a:lumOff val="25000"/>
                  </a:schemeClr>
                </a:solidFill>
              </a:rPr>
              <a:t>Günümüzün</a:t>
            </a:r>
            <a:r>
              <a:rPr lang="en-IE" sz="2200" dirty="0">
                <a:solidFill>
                  <a:schemeClr val="tx1">
                    <a:lumMod val="75000"/>
                    <a:lumOff val="25000"/>
                  </a:schemeClr>
                </a:solidFill>
              </a:rPr>
              <a:t> </a:t>
            </a:r>
            <a:r>
              <a:rPr lang="en-IE" sz="2200" dirty="0" err="1">
                <a:solidFill>
                  <a:schemeClr val="tx1">
                    <a:lumMod val="75000"/>
                    <a:lumOff val="25000"/>
                  </a:schemeClr>
                </a:solidFill>
              </a:rPr>
              <a:t>zorlu</a:t>
            </a:r>
            <a:r>
              <a:rPr lang="en-IE" sz="2200" dirty="0">
                <a:solidFill>
                  <a:schemeClr val="tx1">
                    <a:lumMod val="75000"/>
                    <a:lumOff val="25000"/>
                  </a:schemeClr>
                </a:solidFill>
              </a:rPr>
              <a:t> </a:t>
            </a:r>
            <a:r>
              <a:rPr lang="en-IE" sz="2200" dirty="0" err="1">
                <a:solidFill>
                  <a:schemeClr val="tx1">
                    <a:lumMod val="75000"/>
                    <a:lumOff val="25000"/>
                  </a:schemeClr>
                </a:solidFill>
              </a:rPr>
              <a:t>küresel</a:t>
            </a:r>
            <a:r>
              <a:rPr lang="en-IE" sz="2200" dirty="0">
                <a:solidFill>
                  <a:schemeClr val="tx1">
                    <a:lumMod val="75000"/>
                    <a:lumOff val="25000"/>
                  </a:schemeClr>
                </a:solidFill>
              </a:rPr>
              <a:t> </a:t>
            </a:r>
            <a:r>
              <a:rPr lang="en-IE" sz="2200" dirty="0" err="1">
                <a:solidFill>
                  <a:schemeClr val="tx1">
                    <a:lumMod val="75000"/>
                    <a:lumOff val="25000"/>
                  </a:schemeClr>
                </a:solidFill>
              </a:rPr>
              <a:t>ortamlarında</a:t>
            </a:r>
            <a:r>
              <a:rPr lang="en-IE" sz="2200" dirty="0">
                <a:solidFill>
                  <a:schemeClr val="tx1">
                    <a:lumMod val="75000"/>
                    <a:lumOff val="25000"/>
                  </a:schemeClr>
                </a:solidFill>
              </a:rPr>
              <a:t> </a:t>
            </a:r>
            <a:r>
              <a:rPr lang="en-IE" sz="2200" dirty="0" err="1">
                <a:solidFill>
                  <a:schemeClr val="tx1">
                    <a:lumMod val="75000"/>
                    <a:lumOff val="25000"/>
                  </a:schemeClr>
                </a:solidFill>
              </a:rPr>
              <a:t>iyi</a:t>
            </a:r>
            <a:r>
              <a:rPr lang="en-IE" sz="2200" dirty="0">
                <a:solidFill>
                  <a:schemeClr val="tx1">
                    <a:lumMod val="75000"/>
                    <a:lumOff val="25000"/>
                  </a:schemeClr>
                </a:solidFill>
              </a:rPr>
              <a:t> </a:t>
            </a:r>
            <a:r>
              <a:rPr lang="en-IE" sz="2200" dirty="0" err="1">
                <a:solidFill>
                  <a:schemeClr val="tx1">
                    <a:lumMod val="75000"/>
                    <a:lumOff val="25000"/>
                  </a:schemeClr>
                </a:solidFill>
              </a:rPr>
              <a:t>haberler</a:t>
            </a:r>
            <a:r>
              <a:rPr lang="en-IE" sz="2200" dirty="0">
                <a:solidFill>
                  <a:schemeClr val="tx1">
                    <a:lumMod val="75000"/>
                    <a:lumOff val="25000"/>
                  </a:schemeClr>
                </a:solidFill>
              </a:rPr>
              <a:t> </a:t>
            </a:r>
            <a:r>
              <a:rPr lang="en-IE" sz="2200" dirty="0" err="1">
                <a:solidFill>
                  <a:schemeClr val="tx1">
                    <a:lumMod val="75000"/>
                    <a:lumOff val="25000"/>
                  </a:schemeClr>
                </a:solidFill>
              </a:rPr>
              <a:t>talep</a:t>
            </a:r>
            <a:r>
              <a:rPr lang="en-IE" sz="2200" dirty="0">
                <a:solidFill>
                  <a:schemeClr val="tx1">
                    <a:lumMod val="75000"/>
                    <a:lumOff val="25000"/>
                  </a:schemeClr>
                </a:solidFill>
              </a:rPr>
              <a:t> </a:t>
            </a:r>
            <a:r>
              <a:rPr lang="en-IE" sz="2200" dirty="0" err="1">
                <a:solidFill>
                  <a:schemeClr val="tx1">
                    <a:lumMod val="75000"/>
                    <a:lumOff val="25000"/>
                  </a:schemeClr>
                </a:solidFill>
              </a:rPr>
              <a:t>görüyor</a:t>
            </a:r>
            <a:r>
              <a:rPr lang="en-IE" sz="2200" dirty="0">
                <a:solidFill>
                  <a:schemeClr val="tx1">
                    <a:lumMod val="75000"/>
                    <a:lumOff val="25000"/>
                  </a:schemeClr>
                </a:solidFill>
              </a:rPr>
              <a:t>.</a:t>
            </a:r>
          </a:p>
          <a:p>
            <a:pPr marL="448650" indent="-285750">
              <a:buFont typeface="Arial" panose="020B0604020202020204" pitchFamily="34" charset="0"/>
              <a:buChar char="•"/>
            </a:pPr>
            <a:r>
              <a:rPr lang="en-IE" sz="2200" dirty="0">
                <a:solidFill>
                  <a:schemeClr val="tx1">
                    <a:lumMod val="75000"/>
                    <a:lumOff val="25000"/>
                  </a:schemeClr>
                </a:solidFill>
              </a:rPr>
              <a:t>Haber </a:t>
            </a:r>
            <a:r>
              <a:rPr lang="en-IE" sz="2200" dirty="0" err="1">
                <a:solidFill>
                  <a:schemeClr val="tx1">
                    <a:lumMod val="75000"/>
                    <a:lumOff val="25000"/>
                  </a:schemeClr>
                </a:solidFill>
              </a:rPr>
              <a:t>sunucularının</a:t>
            </a:r>
            <a:r>
              <a:rPr lang="en-IE" sz="2200" dirty="0">
                <a:solidFill>
                  <a:schemeClr val="tx1">
                    <a:lumMod val="75000"/>
                    <a:lumOff val="25000"/>
                  </a:schemeClr>
                </a:solidFill>
              </a:rPr>
              <a:t> </a:t>
            </a:r>
            <a:r>
              <a:rPr lang="en-IE" sz="2200" dirty="0" err="1">
                <a:solidFill>
                  <a:schemeClr val="tx1">
                    <a:lumMod val="75000"/>
                    <a:lumOff val="25000"/>
                  </a:schemeClr>
                </a:solidFill>
              </a:rPr>
              <a:t>hikayelerini</a:t>
            </a:r>
            <a:r>
              <a:rPr lang="en-IE" sz="2200" dirty="0">
                <a:solidFill>
                  <a:schemeClr val="tx1">
                    <a:lumMod val="75000"/>
                    <a:lumOff val="25000"/>
                  </a:schemeClr>
                </a:solidFill>
              </a:rPr>
              <a:t> </a:t>
            </a:r>
            <a:r>
              <a:rPr lang="en-IE" sz="2200" dirty="0" err="1">
                <a:solidFill>
                  <a:schemeClr val="tx1">
                    <a:lumMod val="75000"/>
                    <a:lumOff val="25000"/>
                  </a:schemeClr>
                </a:solidFill>
              </a:rPr>
              <a:t>kameranın</a:t>
            </a:r>
            <a:r>
              <a:rPr lang="en-IE" sz="2200" dirty="0">
                <a:solidFill>
                  <a:schemeClr val="tx1">
                    <a:lumMod val="75000"/>
                    <a:lumOff val="25000"/>
                  </a:schemeClr>
                </a:solidFill>
              </a:rPr>
              <a:t> </a:t>
            </a:r>
            <a:r>
              <a:rPr lang="en-IE" sz="2200" dirty="0" err="1">
                <a:solidFill>
                  <a:schemeClr val="tx1">
                    <a:lumMod val="75000"/>
                    <a:lumOff val="25000"/>
                  </a:schemeClr>
                </a:solidFill>
              </a:rPr>
              <a:t>arkasında</a:t>
            </a:r>
            <a:r>
              <a:rPr lang="en-IE" sz="2200" dirty="0">
                <a:solidFill>
                  <a:schemeClr val="tx1">
                    <a:lumMod val="75000"/>
                    <a:lumOff val="25000"/>
                  </a:schemeClr>
                </a:solidFill>
              </a:rPr>
              <a:t> </a:t>
            </a:r>
            <a:r>
              <a:rPr lang="en-IE" sz="2200" dirty="0" err="1">
                <a:solidFill>
                  <a:schemeClr val="tx1">
                    <a:lumMod val="75000"/>
                    <a:lumOff val="25000"/>
                  </a:schemeClr>
                </a:solidFill>
              </a:rPr>
              <a:t>değil</a:t>
            </a:r>
            <a:r>
              <a:rPr lang="en-IE" sz="2200" dirty="0">
                <a:solidFill>
                  <a:schemeClr val="tx1">
                    <a:lumMod val="75000"/>
                    <a:lumOff val="25000"/>
                  </a:schemeClr>
                </a:solidFill>
              </a:rPr>
              <a:t> de </a:t>
            </a:r>
            <a:r>
              <a:rPr lang="en-IE" sz="2200" dirty="0" err="1">
                <a:solidFill>
                  <a:schemeClr val="tx1">
                    <a:lumMod val="75000"/>
                    <a:lumOff val="25000"/>
                  </a:schemeClr>
                </a:solidFill>
              </a:rPr>
              <a:t>önünde</a:t>
            </a:r>
            <a:r>
              <a:rPr lang="en-IE" sz="2200" dirty="0">
                <a:solidFill>
                  <a:schemeClr val="tx1">
                    <a:lumMod val="75000"/>
                    <a:lumOff val="25000"/>
                  </a:schemeClr>
                </a:solidFill>
              </a:rPr>
              <a:t> </a:t>
            </a:r>
            <a:r>
              <a:rPr lang="en-IE" sz="2200" dirty="0" err="1">
                <a:solidFill>
                  <a:schemeClr val="tx1">
                    <a:lumMod val="75000"/>
                    <a:lumOff val="25000"/>
                  </a:schemeClr>
                </a:solidFill>
              </a:rPr>
              <a:t>anlattığını</a:t>
            </a:r>
            <a:r>
              <a:rPr lang="en-IE" sz="2200" dirty="0">
                <a:solidFill>
                  <a:schemeClr val="tx1">
                    <a:lumMod val="75000"/>
                    <a:lumOff val="25000"/>
                  </a:schemeClr>
                </a:solidFill>
              </a:rPr>
              <a:t> </a:t>
            </a:r>
            <a:r>
              <a:rPr lang="en-IE" sz="2200" dirty="0" err="1">
                <a:solidFill>
                  <a:schemeClr val="tx1">
                    <a:lumMod val="75000"/>
                    <a:lumOff val="25000"/>
                  </a:schemeClr>
                </a:solidFill>
              </a:rPr>
              <a:t>düşünün</a:t>
            </a:r>
            <a:r>
              <a:rPr lang="en-IE" sz="2200" dirty="0">
                <a:solidFill>
                  <a:schemeClr val="tx1">
                    <a:lumMod val="75000"/>
                    <a:lumOff val="25000"/>
                  </a:schemeClr>
                </a:solidFill>
              </a:rPr>
              <a:t>. </a:t>
            </a:r>
            <a:r>
              <a:rPr lang="en-IE" sz="2200" dirty="0" err="1">
                <a:solidFill>
                  <a:schemeClr val="tx1">
                    <a:lumMod val="75000"/>
                    <a:lumOff val="25000"/>
                  </a:schemeClr>
                </a:solidFill>
              </a:rPr>
              <a:t>Daha</a:t>
            </a:r>
            <a:r>
              <a:rPr lang="en-IE" sz="2200" dirty="0">
                <a:solidFill>
                  <a:schemeClr val="tx1">
                    <a:lumMod val="75000"/>
                    <a:lumOff val="25000"/>
                  </a:schemeClr>
                </a:solidFill>
              </a:rPr>
              <a:t> </a:t>
            </a:r>
            <a:r>
              <a:rPr lang="en-IE" sz="2200" dirty="0" err="1">
                <a:solidFill>
                  <a:schemeClr val="tx1">
                    <a:lumMod val="75000"/>
                    <a:lumOff val="25000"/>
                  </a:schemeClr>
                </a:solidFill>
              </a:rPr>
              <a:t>akılda</a:t>
            </a:r>
            <a:r>
              <a:rPr lang="en-IE" sz="2200" dirty="0">
                <a:solidFill>
                  <a:schemeClr val="tx1">
                    <a:lumMod val="75000"/>
                    <a:lumOff val="25000"/>
                  </a:schemeClr>
                </a:solidFill>
              </a:rPr>
              <a:t> </a:t>
            </a:r>
            <a:r>
              <a:rPr lang="en-IE" sz="2200" dirty="0" err="1">
                <a:solidFill>
                  <a:schemeClr val="tx1">
                    <a:lumMod val="75000"/>
                    <a:lumOff val="25000"/>
                  </a:schemeClr>
                </a:solidFill>
              </a:rPr>
              <a:t>kalıcı</a:t>
            </a:r>
            <a:r>
              <a:rPr lang="en-IE" sz="2200" dirty="0">
                <a:solidFill>
                  <a:schemeClr val="tx1">
                    <a:lumMod val="75000"/>
                    <a:lumOff val="25000"/>
                  </a:schemeClr>
                </a:solidFill>
              </a:rPr>
              <a:t> </a:t>
            </a:r>
            <a:r>
              <a:rPr lang="en-IE" sz="2200" dirty="0" err="1">
                <a:solidFill>
                  <a:schemeClr val="tx1">
                    <a:lumMod val="75000"/>
                    <a:lumOff val="25000"/>
                  </a:schemeClr>
                </a:solidFill>
              </a:rPr>
              <a:t>çünkü</a:t>
            </a:r>
            <a:r>
              <a:rPr lang="en-IE" sz="2200" dirty="0">
                <a:solidFill>
                  <a:schemeClr val="tx1">
                    <a:lumMod val="75000"/>
                    <a:lumOff val="25000"/>
                  </a:schemeClr>
                </a:solidFill>
              </a:rPr>
              <a:t> </a:t>
            </a:r>
            <a:r>
              <a:rPr lang="en-IE" sz="2200" dirty="0" err="1">
                <a:solidFill>
                  <a:schemeClr val="tx1">
                    <a:lumMod val="75000"/>
                    <a:lumOff val="25000"/>
                  </a:schemeClr>
                </a:solidFill>
              </a:rPr>
              <a:t>onlar</a:t>
            </a:r>
            <a:r>
              <a:rPr lang="en-IE" sz="2200" dirty="0">
                <a:solidFill>
                  <a:schemeClr val="tx1">
                    <a:lumMod val="75000"/>
                    <a:lumOff val="25000"/>
                  </a:schemeClr>
                </a:solidFill>
              </a:rPr>
              <a:t> </a:t>
            </a:r>
            <a:r>
              <a:rPr lang="en-IE" sz="2200" dirty="0" err="1">
                <a:solidFill>
                  <a:schemeClr val="tx1">
                    <a:lumMod val="75000"/>
                    <a:lumOff val="25000"/>
                  </a:schemeClr>
                </a:solidFill>
              </a:rPr>
              <a:t>gerçek</a:t>
            </a:r>
            <a:r>
              <a:rPr lang="en-IE" sz="2200" dirty="0">
                <a:solidFill>
                  <a:schemeClr val="tx1">
                    <a:lumMod val="75000"/>
                    <a:lumOff val="25000"/>
                  </a:schemeClr>
                </a:solidFill>
              </a:rPr>
              <a:t> </a:t>
            </a:r>
            <a:r>
              <a:rPr lang="en-IE" sz="2200" dirty="0" err="1">
                <a:solidFill>
                  <a:schemeClr val="tx1">
                    <a:lumMod val="75000"/>
                    <a:lumOff val="25000"/>
                  </a:schemeClr>
                </a:solidFill>
              </a:rPr>
              <a:t>zamanlı</a:t>
            </a:r>
            <a:r>
              <a:rPr lang="en-IE" sz="2200" dirty="0">
                <a:solidFill>
                  <a:schemeClr val="tx1">
                    <a:lumMod val="75000"/>
                    <a:lumOff val="25000"/>
                  </a:schemeClr>
                </a:solidFill>
              </a:rPr>
              <a:t> </a:t>
            </a:r>
            <a:r>
              <a:rPr lang="en-IE" sz="2200" dirty="0" err="1">
                <a:solidFill>
                  <a:schemeClr val="tx1">
                    <a:lumMod val="75000"/>
                    <a:lumOff val="25000"/>
                  </a:schemeClr>
                </a:solidFill>
              </a:rPr>
              <a:t>olarak</a:t>
            </a:r>
            <a:r>
              <a:rPr lang="en-IE" sz="2200" dirty="0">
                <a:solidFill>
                  <a:schemeClr val="tx1">
                    <a:lumMod val="75000"/>
                    <a:lumOff val="25000"/>
                  </a:schemeClr>
                </a:solidFill>
              </a:rPr>
              <a:t> </a:t>
            </a:r>
            <a:r>
              <a:rPr lang="en-IE" sz="2200" dirty="0" err="1">
                <a:solidFill>
                  <a:schemeClr val="tx1">
                    <a:lumMod val="75000"/>
                    <a:lumOff val="25000"/>
                  </a:schemeClr>
                </a:solidFill>
              </a:rPr>
              <a:t>oradalar</a:t>
            </a:r>
            <a:r>
              <a:rPr lang="en-IE" sz="2200" dirty="0">
                <a:solidFill>
                  <a:schemeClr val="tx1">
                    <a:lumMod val="75000"/>
                    <a:lumOff val="25000"/>
                  </a:schemeClr>
                </a:solidFill>
              </a:rPr>
              <a:t>, </a:t>
            </a:r>
            <a:r>
              <a:rPr lang="en-IE" sz="2200" dirty="0" err="1">
                <a:solidFill>
                  <a:schemeClr val="tx1">
                    <a:lumMod val="75000"/>
                    <a:lumOff val="25000"/>
                  </a:schemeClr>
                </a:solidFill>
              </a:rPr>
              <a:t>seslerini</a:t>
            </a:r>
            <a:r>
              <a:rPr lang="en-IE" sz="2200" dirty="0">
                <a:solidFill>
                  <a:schemeClr val="tx1">
                    <a:lumMod val="75000"/>
                    <a:lumOff val="25000"/>
                  </a:schemeClr>
                </a:solidFill>
              </a:rPr>
              <a:t> </a:t>
            </a:r>
            <a:r>
              <a:rPr lang="en-IE" sz="2200" dirty="0" err="1">
                <a:solidFill>
                  <a:schemeClr val="tx1">
                    <a:lumMod val="75000"/>
                    <a:lumOff val="25000"/>
                  </a:schemeClr>
                </a:solidFill>
              </a:rPr>
              <a:t>kullanıyorlar</a:t>
            </a:r>
            <a:r>
              <a:rPr lang="en-IE" sz="2200" dirty="0">
                <a:solidFill>
                  <a:schemeClr val="tx1">
                    <a:lumMod val="75000"/>
                    <a:lumOff val="25000"/>
                  </a:schemeClr>
                </a:solidFill>
              </a:rPr>
              <a:t>, </a:t>
            </a:r>
            <a:r>
              <a:rPr lang="en-IE" sz="2200" dirty="0" err="1">
                <a:solidFill>
                  <a:schemeClr val="tx1">
                    <a:lumMod val="75000"/>
                    <a:lumOff val="25000"/>
                  </a:schemeClr>
                </a:solidFill>
              </a:rPr>
              <a:t>duygularını</a:t>
            </a:r>
            <a:r>
              <a:rPr lang="en-IE" sz="2200" dirty="0">
                <a:solidFill>
                  <a:schemeClr val="tx1">
                    <a:lumMod val="75000"/>
                    <a:lumOff val="25000"/>
                  </a:schemeClr>
                </a:solidFill>
              </a:rPr>
              <a:t> </a:t>
            </a:r>
            <a:r>
              <a:rPr lang="en-IE" sz="2200" dirty="0" err="1">
                <a:solidFill>
                  <a:schemeClr val="tx1">
                    <a:lumMod val="75000"/>
                    <a:lumOff val="25000"/>
                  </a:schemeClr>
                </a:solidFill>
              </a:rPr>
              <a:t>gösteriyorlar</a:t>
            </a:r>
            <a:r>
              <a:rPr lang="en-IE" sz="2200" dirty="0">
                <a:solidFill>
                  <a:schemeClr val="tx1">
                    <a:lumMod val="75000"/>
                    <a:lumOff val="25000"/>
                  </a:schemeClr>
                </a:solidFill>
              </a:rPr>
              <a:t> </a:t>
            </a:r>
            <a:r>
              <a:rPr lang="en-IE" sz="2200" dirty="0" err="1">
                <a:solidFill>
                  <a:schemeClr val="tx1">
                    <a:lumMod val="75000"/>
                    <a:lumOff val="25000"/>
                  </a:schemeClr>
                </a:solidFill>
              </a:rPr>
              <a:t>ve</a:t>
            </a:r>
            <a:r>
              <a:rPr lang="en-IE" sz="2200" dirty="0">
                <a:solidFill>
                  <a:schemeClr val="tx1">
                    <a:lumMod val="75000"/>
                    <a:lumOff val="25000"/>
                  </a:schemeClr>
                </a:solidFill>
              </a:rPr>
              <a:t> </a:t>
            </a:r>
            <a:r>
              <a:rPr lang="en-IE" sz="2200" dirty="0" err="1">
                <a:solidFill>
                  <a:schemeClr val="tx1">
                    <a:lumMod val="75000"/>
                    <a:lumOff val="25000"/>
                  </a:schemeClr>
                </a:solidFill>
              </a:rPr>
              <a:t>hikayenin</a:t>
            </a:r>
            <a:r>
              <a:rPr lang="en-IE" sz="2200" dirty="0">
                <a:solidFill>
                  <a:schemeClr val="tx1">
                    <a:lumMod val="75000"/>
                    <a:lumOff val="25000"/>
                  </a:schemeClr>
                </a:solidFill>
              </a:rPr>
              <a:t> </a:t>
            </a:r>
            <a:r>
              <a:rPr lang="en-IE" sz="2200" dirty="0" err="1">
                <a:solidFill>
                  <a:schemeClr val="tx1">
                    <a:lumMod val="75000"/>
                    <a:lumOff val="25000"/>
                  </a:schemeClr>
                </a:solidFill>
              </a:rPr>
              <a:t>etkisini</a:t>
            </a:r>
            <a:r>
              <a:rPr lang="en-IE" sz="2200" dirty="0">
                <a:solidFill>
                  <a:schemeClr val="tx1">
                    <a:lumMod val="75000"/>
                    <a:lumOff val="25000"/>
                  </a:schemeClr>
                </a:solidFill>
              </a:rPr>
              <a:t> </a:t>
            </a:r>
            <a:r>
              <a:rPr lang="en-IE" sz="2200" dirty="0" err="1">
                <a:solidFill>
                  <a:schemeClr val="tx1">
                    <a:lumMod val="75000"/>
                    <a:lumOff val="25000"/>
                  </a:schemeClr>
                </a:solidFill>
              </a:rPr>
              <a:t>gösteriyorlar</a:t>
            </a:r>
            <a:r>
              <a:rPr lang="en-IE" sz="2200" dirty="0">
                <a:solidFill>
                  <a:schemeClr val="tx1">
                    <a:lumMod val="75000"/>
                    <a:lumOff val="25000"/>
                  </a:schemeClr>
                </a:solidFill>
              </a:rPr>
              <a:t>.</a:t>
            </a:r>
          </a:p>
          <a:p>
            <a:pPr marL="448650" indent="-285750">
              <a:buFont typeface="Arial" panose="020B0604020202020204" pitchFamily="34" charset="0"/>
              <a:buChar char="•"/>
            </a:pPr>
            <a:r>
              <a:rPr lang="en-IE" sz="2200" dirty="0" err="1">
                <a:solidFill>
                  <a:schemeClr val="tx1">
                    <a:lumMod val="75000"/>
                    <a:lumOff val="25000"/>
                  </a:schemeClr>
                </a:solidFill>
              </a:rPr>
              <a:t>İnsanların</a:t>
            </a:r>
            <a:r>
              <a:rPr lang="en-IE" sz="2200" dirty="0">
                <a:solidFill>
                  <a:schemeClr val="tx1">
                    <a:lumMod val="75000"/>
                    <a:lumOff val="25000"/>
                  </a:schemeClr>
                </a:solidFill>
              </a:rPr>
              <a:t> </a:t>
            </a:r>
            <a:r>
              <a:rPr lang="en-IE" sz="2200" dirty="0" err="1">
                <a:solidFill>
                  <a:schemeClr val="tx1">
                    <a:lumMod val="75000"/>
                    <a:lumOff val="25000"/>
                  </a:schemeClr>
                </a:solidFill>
              </a:rPr>
              <a:t>sosyal</a:t>
            </a:r>
            <a:r>
              <a:rPr lang="en-IE" sz="2200" dirty="0">
                <a:solidFill>
                  <a:schemeClr val="tx1">
                    <a:lumMod val="75000"/>
                    <a:lumOff val="25000"/>
                  </a:schemeClr>
                </a:solidFill>
              </a:rPr>
              <a:t> </a:t>
            </a:r>
            <a:r>
              <a:rPr lang="en-IE" sz="2200" dirty="0" err="1">
                <a:solidFill>
                  <a:schemeClr val="tx1">
                    <a:lumMod val="75000"/>
                    <a:lumOff val="25000"/>
                  </a:schemeClr>
                </a:solidFill>
              </a:rPr>
              <a:t>medyada</a:t>
            </a:r>
            <a:r>
              <a:rPr lang="en-IE" sz="2200" dirty="0">
                <a:solidFill>
                  <a:schemeClr val="tx1">
                    <a:lumMod val="75000"/>
                    <a:lumOff val="25000"/>
                  </a:schemeClr>
                </a:solidFill>
              </a:rPr>
              <a:t> </a:t>
            </a:r>
            <a:r>
              <a:rPr lang="en-IE" sz="2200" dirty="0" err="1">
                <a:solidFill>
                  <a:schemeClr val="tx1">
                    <a:lumMod val="75000"/>
                    <a:lumOff val="25000"/>
                  </a:schemeClr>
                </a:solidFill>
              </a:rPr>
              <a:t>kendi</a:t>
            </a:r>
            <a:r>
              <a:rPr lang="en-IE" sz="2200" dirty="0">
                <a:solidFill>
                  <a:schemeClr val="tx1">
                    <a:lumMod val="75000"/>
                    <a:lumOff val="25000"/>
                  </a:schemeClr>
                </a:solidFill>
              </a:rPr>
              <a:t> </a:t>
            </a:r>
            <a:r>
              <a:rPr lang="en-IE" sz="2200" dirty="0" err="1">
                <a:solidFill>
                  <a:schemeClr val="tx1">
                    <a:lumMod val="75000"/>
                    <a:lumOff val="25000"/>
                  </a:schemeClr>
                </a:solidFill>
              </a:rPr>
              <a:t>hikayelerini</a:t>
            </a:r>
            <a:r>
              <a:rPr lang="en-IE" sz="2200" dirty="0">
                <a:solidFill>
                  <a:schemeClr val="tx1">
                    <a:lumMod val="75000"/>
                    <a:lumOff val="25000"/>
                  </a:schemeClr>
                </a:solidFill>
              </a:rPr>
              <a:t> </a:t>
            </a:r>
            <a:r>
              <a:rPr lang="en-IE" sz="2200" dirty="0" err="1">
                <a:solidFill>
                  <a:schemeClr val="tx1">
                    <a:lumMod val="75000"/>
                    <a:lumOff val="25000"/>
                  </a:schemeClr>
                </a:solidFill>
              </a:rPr>
              <a:t>nasıl</a:t>
            </a:r>
            <a:r>
              <a:rPr lang="en-IE" sz="2200" dirty="0">
                <a:solidFill>
                  <a:schemeClr val="tx1">
                    <a:lumMod val="75000"/>
                    <a:lumOff val="25000"/>
                  </a:schemeClr>
                </a:solidFill>
              </a:rPr>
              <a:t> </a:t>
            </a:r>
            <a:r>
              <a:rPr lang="en-IE" sz="2200" dirty="0" err="1">
                <a:solidFill>
                  <a:schemeClr val="tx1">
                    <a:lumMod val="75000"/>
                    <a:lumOff val="25000"/>
                  </a:schemeClr>
                </a:solidFill>
              </a:rPr>
              <a:t>anlattıklarını</a:t>
            </a:r>
            <a:r>
              <a:rPr lang="en-IE" sz="2200" dirty="0">
                <a:solidFill>
                  <a:schemeClr val="tx1">
                    <a:lumMod val="75000"/>
                    <a:lumOff val="25000"/>
                  </a:schemeClr>
                </a:solidFill>
              </a:rPr>
              <a:t> </a:t>
            </a:r>
            <a:r>
              <a:rPr lang="en-IE" sz="2200" dirty="0" err="1">
                <a:solidFill>
                  <a:schemeClr val="tx1">
                    <a:lumMod val="75000"/>
                    <a:lumOff val="25000"/>
                  </a:schemeClr>
                </a:solidFill>
              </a:rPr>
              <a:t>ve</a:t>
            </a:r>
            <a:r>
              <a:rPr lang="en-IE" sz="2200" dirty="0">
                <a:solidFill>
                  <a:schemeClr val="tx1">
                    <a:lumMod val="75000"/>
                    <a:lumOff val="25000"/>
                  </a:schemeClr>
                </a:solidFill>
              </a:rPr>
              <a:t> </a:t>
            </a:r>
            <a:r>
              <a:rPr lang="en-IE" sz="2200" dirty="0" err="1">
                <a:solidFill>
                  <a:schemeClr val="tx1">
                    <a:lumMod val="75000"/>
                    <a:lumOff val="25000"/>
                  </a:schemeClr>
                </a:solidFill>
              </a:rPr>
              <a:t>mesaja</a:t>
            </a:r>
            <a:r>
              <a:rPr lang="en-IE" sz="2200" dirty="0">
                <a:solidFill>
                  <a:schemeClr val="tx1">
                    <a:lumMod val="75000"/>
                    <a:lumOff val="25000"/>
                  </a:schemeClr>
                </a:solidFill>
              </a:rPr>
              <a:t> </a:t>
            </a:r>
            <a:r>
              <a:rPr lang="en-IE" sz="2200" dirty="0" err="1">
                <a:solidFill>
                  <a:schemeClr val="tx1">
                    <a:lumMod val="75000"/>
                    <a:lumOff val="25000"/>
                  </a:schemeClr>
                </a:solidFill>
              </a:rPr>
              <a:t>ve</a:t>
            </a:r>
            <a:r>
              <a:rPr lang="en-IE" sz="2200" dirty="0">
                <a:solidFill>
                  <a:schemeClr val="tx1">
                    <a:lumMod val="75000"/>
                    <a:lumOff val="25000"/>
                  </a:schemeClr>
                </a:solidFill>
              </a:rPr>
              <a:t> </a:t>
            </a:r>
            <a:r>
              <a:rPr lang="en-IE" sz="2200" dirty="0" err="1">
                <a:solidFill>
                  <a:schemeClr val="tx1">
                    <a:lumMod val="75000"/>
                    <a:lumOff val="25000"/>
                  </a:schemeClr>
                </a:solidFill>
              </a:rPr>
              <a:t>nasıl</a:t>
            </a:r>
            <a:r>
              <a:rPr lang="en-IE" sz="2200" dirty="0">
                <a:solidFill>
                  <a:schemeClr val="tx1">
                    <a:lumMod val="75000"/>
                    <a:lumOff val="25000"/>
                  </a:schemeClr>
                </a:solidFill>
              </a:rPr>
              <a:t> </a:t>
            </a:r>
            <a:r>
              <a:rPr lang="en-IE" sz="2200" dirty="0" err="1">
                <a:solidFill>
                  <a:schemeClr val="tx1">
                    <a:lumMod val="75000"/>
                    <a:lumOff val="25000"/>
                  </a:schemeClr>
                </a:solidFill>
              </a:rPr>
              <a:t>anlatıldığına</a:t>
            </a:r>
            <a:r>
              <a:rPr lang="en-IE" sz="2200" dirty="0">
                <a:solidFill>
                  <a:schemeClr val="tx1">
                    <a:lumMod val="75000"/>
                    <a:lumOff val="25000"/>
                  </a:schemeClr>
                </a:solidFill>
              </a:rPr>
              <a:t> </a:t>
            </a:r>
            <a:r>
              <a:rPr lang="en-IE" sz="2200" dirty="0" err="1">
                <a:solidFill>
                  <a:schemeClr val="tx1">
                    <a:lumMod val="75000"/>
                    <a:lumOff val="25000"/>
                  </a:schemeClr>
                </a:solidFill>
              </a:rPr>
              <a:t>bağlı</a:t>
            </a:r>
            <a:r>
              <a:rPr lang="en-IE" sz="2200" dirty="0">
                <a:solidFill>
                  <a:schemeClr val="tx1">
                    <a:lumMod val="75000"/>
                    <a:lumOff val="25000"/>
                  </a:schemeClr>
                </a:solidFill>
              </a:rPr>
              <a:t> </a:t>
            </a:r>
            <a:r>
              <a:rPr lang="en-IE" sz="2200" dirty="0" err="1">
                <a:solidFill>
                  <a:schemeClr val="tx1">
                    <a:lumMod val="75000"/>
                    <a:lumOff val="25000"/>
                  </a:schemeClr>
                </a:solidFill>
              </a:rPr>
              <a:t>olarak</a:t>
            </a:r>
            <a:r>
              <a:rPr lang="en-IE" sz="2200" dirty="0">
                <a:solidFill>
                  <a:schemeClr val="tx1">
                    <a:lumMod val="75000"/>
                    <a:lumOff val="25000"/>
                  </a:schemeClr>
                </a:solidFill>
              </a:rPr>
              <a:t> </a:t>
            </a:r>
            <a:r>
              <a:rPr lang="en-IE" sz="2200" dirty="0" err="1">
                <a:solidFill>
                  <a:schemeClr val="tx1">
                    <a:lumMod val="75000"/>
                    <a:lumOff val="25000"/>
                  </a:schemeClr>
                </a:solidFill>
              </a:rPr>
              <a:t>nasıl</a:t>
            </a:r>
            <a:r>
              <a:rPr lang="en-IE" sz="2200" dirty="0">
                <a:solidFill>
                  <a:schemeClr val="tx1">
                    <a:lumMod val="75000"/>
                    <a:lumOff val="25000"/>
                  </a:schemeClr>
                </a:solidFill>
              </a:rPr>
              <a:t> </a:t>
            </a:r>
            <a:r>
              <a:rPr lang="en-IE" sz="2200" dirty="0" err="1">
                <a:solidFill>
                  <a:schemeClr val="tx1">
                    <a:lumMod val="75000"/>
                    <a:lumOff val="25000"/>
                  </a:schemeClr>
                </a:solidFill>
              </a:rPr>
              <a:t>dünyanın</a:t>
            </a:r>
            <a:r>
              <a:rPr lang="en-IE" sz="2200" dirty="0">
                <a:solidFill>
                  <a:schemeClr val="tx1">
                    <a:lumMod val="75000"/>
                    <a:lumOff val="25000"/>
                  </a:schemeClr>
                </a:solidFill>
              </a:rPr>
              <a:t> her </a:t>
            </a:r>
            <a:r>
              <a:rPr lang="en-IE" sz="2200" dirty="0" err="1">
                <a:solidFill>
                  <a:schemeClr val="tx1">
                    <a:lumMod val="75000"/>
                    <a:lumOff val="25000"/>
                  </a:schemeClr>
                </a:solidFill>
              </a:rPr>
              <a:t>köşesine</a:t>
            </a:r>
            <a:r>
              <a:rPr lang="en-IE" sz="2200" dirty="0">
                <a:solidFill>
                  <a:schemeClr val="tx1">
                    <a:lumMod val="75000"/>
                    <a:lumOff val="25000"/>
                  </a:schemeClr>
                </a:solidFill>
              </a:rPr>
              <a:t> </a:t>
            </a:r>
            <a:r>
              <a:rPr lang="en-IE" sz="2200" dirty="0" err="1">
                <a:solidFill>
                  <a:schemeClr val="tx1">
                    <a:lumMod val="75000"/>
                    <a:lumOff val="25000"/>
                  </a:schemeClr>
                </a:solidFill>
              </a:rPr>
              <a:t>saatlerce</a:t>
            </a:r>
            <a:r>
              <a:rPr lang="en-IE" sz="2200" dirty="0">
                <a:solidFill>
                  <a:schemeClr val="tx1">
                    <a:lumMod val="75000"/>
                    <a:lumOff val="25000"/>
                  </a:schemeClr>
                </a:solidFill>
              </a:rPr>
              <a:t> </a:t>
            </a:r>
            <a:r>
              <a:rPr lang="en-IE" sz="2200" dirty="0" err="1">
                <a:solidFill>
                  <a:schemeClr val="tx1">
                    <a:lumMod val="75000"/>
                    <a:lumOff val="25000"/>
                  </a:schemeClr>
                </a:solidFill>
              </a:rPr>
              <a:t>ulaşan</a:t>
            </a:r>
            <a:r>
              <a:rPr lang="en-IE" sz="2200" dirty="0">
                <a:solidFill>
                  <a:schemeClr val="tx1">
                    <a:lumMod val="75000"/>
                    <a:lumOff val="25000"/>
                  </a:schemeClr>
                </a:solidFill>
              </a:rPr>
              <a:t> viral </a:t>
            </a:r>
            <a:r>
              <a:rPr lang="en-IE" sz="2200" dirty="0" err="1">
                <a:solidFill>
                  <a:schemeClr val="tx1">
                    <a:lumMod val="75000"/>
                    <a:lumOff val="25000"/>
                  </a:schemeClr>
                </a:solidFill>
              </a:rPr>
              <a:t>bir</a:t>
            </a:r>
            <a:r>
              <a:rPr lang="en-IE" sz="2200" dirty="0">
                <a:solidFill>
                  <a:schemeClr val="tx1">
                    <a:lumMod val="75000"/>
                    <a:lumOff val="25000"/>
                  </a:schemeClr>
                </a:solidFill>
              </a:rPr>
              <a:t> </a:t>
            </a:r>
            <a:r>
              <a:rPr lang="en-IE" sz="2200" dirty="0" err="1">
                <a:solidFill>
                  <a:schemeClr val="tx1">
                    <a:lumMod val="75000"/>
                    <a:lumOff val="25000"/>
                  </a:schemeClr>
                </a:solidFill>
              </a:rPr>
              <a:t>hikaye</a:t>
            </a:r>
            <a:r>
              <a:rPr lang="en-IE" sz="2200" dirty="0">
                <a:solidFill>
                  <a:schemeClr val="tx1">
                    <a:lumMod val="75000"/>
                    <a:lumOff val="25000"/>
                  </a:schemeClr>
                </a:solidFill>
              </a:rPr>
              <a:t> </a:t>
            </a:r>
            <a:r>
              <a:rPr lang="en-IE" sz="2200" dirty="0" err="1">
                <a:solidFill>
                  <a:schemeClr val="tx1">
                    <a:lumMod val="75000"/>
                    <a:lumOff val="25000"/>
                  </a:schemeClr>
                </a:solidFill>
              </a:rPr>
              <a:t>haline</a:t>
            </a:r>
            <a:r>
              <a:rPr lang="en-IE" sz="2200" dirty="0">
                <a:solidFill>
                  <a:schemeClr val="tx1">
                    <a:lumMod val="75000"/>
                    <a:lumOff val="25000"/>
                  </a:schemeClr>
                </a:solidFill>
              </a:rPr>
              <a:t> </a:t>
            </a:r>
            <a:r>
              <a:rPr lang="en-IE" sz="2200" dirty="0" err="1">
                <a:solidFill>
                  <a:schemeClr val="tx1">
                    <a:lumMod val="75000"/>
                    <a:lumOff val="25000"/>
                  </a:schemeClr>
                </a:solidFill>
              </a:rPr>
              <a:t>gelebileceğini</a:t>
            </a:r>
            <a:r>
              <a:rPr lang="en-IE" sz="2200" dirty="0">
                <a:solidFill>
                  <a:schemeClr val="tx1">
                    <a:lumMod val="75000"/>
                    <a:lumOff val="25000"/>
                  </a:schemeClr>
                </a:solidFill>
              </a:rPr>
              <a:t> </a:t>
            </a:r>
            <a:r>
              <a:rPr lang="en-IE" sz="2200" dirty="0" err="1">
                <a:solidFill>
                  <a:schemeClr val="tx1">
                    <a:lumMod val="75000"/>
                    <a:lumOff val="25000"/>
                  </a:schemeClr>
                </a:solidFill>
              </a:rPr>
              <a:t>düşünün</a:t>
            </a:r>
            <a:r>
              <a:rPr lang="en-IE" sz="2200" dirty="0">
                <a:solidFill>
                  <a:schemeClr val="tx1">
                    <a:lumMod val="75000"/>
                    <a:lumOff val="25000"/>
                  </a:schemeClr>
                </a:solidFill>
              </a:rPr>
              <a:t>.</a:t>
            </a:r>
            <a:endParaRPr lang="en-IE" sz="22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xmlns="" id="{1DFCC2F0-F556-4A35-B8BE-5D2A33CA87A0}"/>
              </a:ext>
            </a:extLst>
          </p:cNvPr>
          <p:cNvSpPr>
            <a:spLocks noGrp="1"/>
          </p:cNvSpPr>
          <p:nvPr>
            <p:ph type="body" sz="quarter" idx="16"/>
          </p:nvPr>
        </p:nvSpPr>
        <p:spPr>
          <a:xfrm>
            <a:off x="10200925" y="4150573"/>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xmlns="" id="{F50CE133-9D72-4DC4-8F1C-F62C39F7585E}"/>
              </a:ext>
            </a:extLst>
          </p:cNvPr>
          <p:cNvSpPr>
            <a:spLocks noGrp="1"/>
          </p:cNvSpPr>
          <p:nvPr>
            <p:ph type="body" sz="quarter" idx="13"/>
          </p:nvPr>
        </p:nvSpPr>
        <p:spPr>
          <a:xfrm>
            <a:off x="6567884" y="1400296"/>
            <a:ext cx="4025705" cy="3715819"/>
          </a:xfrm>
        </p:spPr>
        <p:txBody>
          <a:bodyPr>
            <a:normAutofit lnSpcReduction="10000"/>
          </a:bodyPr>
          <a:lstStyle/>
          <a:p>
            <a:r>
              <a:rPr lang="en-IE" dirty="0" err="1"/>
              <a:t>Hikayeler</a:t>
            </a:r>
            <a:r>
              <a:rPr lang="en-IE" dirty="0"/>
              <a:t>, </a:t>
            </a:r>
            <a:r>
              <a:rPr lang="en-IE" dirty="0" err="1"/>
              <a:t>yeni</a:t>
            </a:r>
            <a:r>
              <a:rPr lang="en-IE" dirty="0"/>
              <a:t> </a:t>
            </a:r>
            <a:r>
              <a:rPr lang="en-IE" dirty="0" err="1"/>
              <a:t>bir</a:t>
            </a:r>
            <a:r>
              <a:rPr lang="en-IE" dirty="0"/>
              <a:t> </a:t>
            </a:r>
            <a:r>
              <a:rPr lang="en-IE" dirty="0" err="1"/>
              <a:t>sosyal</a:t>
            </a:r>
            <a:r>
              <a:rPr lang="en-IE" dirty="0"/>
              <a:t> </a:t>
            </a:r>
            <a:r>
              <a:rPr lang="en-IE" dirty="0" err="1"/>
              <a:t>inovasyon</a:t>
            </a:r>
            <a:r>
              <a:rPr lang="en-IE" dirty="0"/>
              <a:t> </a:t>
            </a:r>
            <a:r>
              <a:rPr lang="en-IE" dirty="0" err="1"/>
              <a:t>konusunu</a:t>
            </a:r>
            <a:r>
              <a:rPr lang="en-IE" dirty="0"/>
              <a:t> </a:t>
            </a:r>
            <a:r>
              <a:rPr lang="en-IE" dirty="0" err="1"/>
              <a:t>konuşma</a:t>
            </a:r>
            <a:r>
              <a:rPr lang="en-IE" dirty="0"/>
              <a:t> </a:t>
            </a:r>
            <a:r>
              <a:rPr lang="en-IE" dirty="0" err="1"/>
              <a:t>yoluyla</a:t>
            </a:r>
            <a:r>
              <a:rPr lang="en-IE" dirty="0"/>
              <a:t> </a:t>
            </a:r>
            <a:r>
              <a:rPr lang="en-IE" dirty="0" err="1"/>
              <a:t>tanıtmaya</a:t>
            </a:r>
            <a:r>
              <a:rPr lang="en-IE" dirty="0"/>
              <a:t> </a:t>
            </a:r>
            <a:r>
              <a:rPr lang="en-IE" dirty="0" err="1"/>
              <a:t>yardımcı</a:t>
            </a:r>
            <a:r>
              <a:rPr lang="en-IE" dirty="0"/>
              <a:t> </a:t>
            </a:r>
            <a:r>
              <a:rPr lang="en-IE" dirty="0" err="1"/>
              <a:t>olabilir</a:t>
            </a:r>
            <a:r>
              <a:rPr lang="en-IE" dirty="0"/>
              <a:t> </a:t>
            </a:r>
            <a:r>
              <a:rPr lang="en-IE" dirty="0" err="1"/>
              <a:t>ve</a:t>
            </a:r>
            <a:r>
              <a:rPr lang="en-IE" dirty="0"/>
              <a:t> </a:t>
            </a:r>
            <a:r>
              <a:rPr lang="en-IE" dirty="0" err="1"/>
              <a:t>aktif</a:t>
            </a:r>
            <a:r>
              <a:rPr lang="en-IE" dirty="0"/>
              <a:t> </a:t>
            </a:r>
            <a:r>
              <a:rPr lang="en-IE" dirty="0" err="1"/>
              <a:t>olarak</a:t>
            </a:r>
            <a:r>
              <a:rPr lang="en-IE" dirty="0"/>
              <a:t> </a:t>
            </a:r>
            <a:r>
              <a:rPr lang="en-IE" dirty="0" err="1"/>
              <a:t>etkileşimde</a:t>
            </a:r>
            <a:r>
              <a:rPr lang="en-IE" dirty="0"/>
              <a:t> </a:t>
            </a:r>
            <a:r>
              <a:rPr lang="en-IE" dirty="0" err="1"/>
              <a:t>bulunarak</a:t>
            </a:r>
            <a:r>
              <a:rPr lang="en-IE" dirty="0"/>
              <a:t> </a:t>
            </a:r>
            <a:r>
              <a:rPr lang="en-IE" dirty="0" err="1"/>
              <a:t>ve</a:t>
            </a:r>
            <a:r>
              <a:rPr lang="en-IE" dirty="0"/>
              <a:t> </a:t>
            </a:r>
            <a:r>
              <a:rPr lang="en-IE" dirty="0" err="1"/>
              <a:t>güncelleyerek</a:t>
            </a:r>
            <a:r>
              <a:rPr lang="en-IE" dirty="0"/>
              <a:t> </a:t>
            </a:r>
            <a:r>
              <a:rPr lang="en-IE" dirty="0" err="1"/>
              <a:t>sohbetin</a:t>
            </a:r>
            <a:r>
              <a:rPr lang="en-IE" dirty="0"/>
              <a:t> </a:t>
            </a:r>
            <a:r>
              <a:rPr lang="en-IE" dirty="0" err="1"/>
              <a:t>devam</a:t>
            </a:r>
            <a:r>
              <a:rPr lang="en-IE" dirty="0"/>
              <a:t> </a:t>
            </a:r>
            <a:r>
              <a:rPr lang="en-IE" dirty="0" err="1"/>
              <a:t>etmesine</a:t>
            </a:r>
            <a:r>
              <a:rPr lang="en-IE" dirty="0"/>
              <a:t> </a:t>
            </a:r>
            <a:r>
              <a:rPr lang="en-IE" dirty="0" err="1"/>
              <a:t>yardımcı</a:t>
            </a:r>
            <a:r>
              <a:rPr lang="en-IE" dirty="0"/>
              <a:t> </a:t>
            </a:r>
            <a:r>
              <a:rPr lang="en-IE" dirty="0" err="1"/>
              <a:t>olabilir</a:t>
            </a:r>
            <a:r>
              <a:rPr lang="en-IE" dirty="0"/>
              <a:t>.</a:t>
            </a:r>
            <a:endParaRPr lang="en-IE" dirty="0"/>
          </a:p>
        </p:txBody>
      </p:sp>
      <p:sp>
        <p:nvSpPr>
          <p:cNvPr id="9" name="Text Placeholder 8">
            <a:extLst>
              <a:ext uri="{FF2B5EF4-FFF2-40B4-BE49-F238E27FC236}">
                <a16:creationId xmlns:a16="http://schemas.microsoft.com/office/drawing/2014/main" xmlns="" id="{DF71F91E-B421-4C5B-9C17-469CBFC89A98}"/>
              </a:ext>
            </a:extLst>
          </p:cNvPr>
          <p:cNvSpPr>
            <a:spLocks noGrp="1"/>
          </p:cNvSpPr>
          <p:nvPr>
            <p:ph type="body" sz="quarter" idx="17"/>
          </p:nvPr>
        </p:nvSpPr>
        <p:spPr>
          <a:xfrm>
            <a:off x="6017868" y="1413605"/>
            <a:ext cx="2613204" cy="1221666"/>
          </a:xfrm>
        </p:spPr>
        <p:txBody>
          <a:bodyPr>
            <a:normAutofit fontScale="92500" lnSpcReduction="10000"/>
          </a:bodyPr>
          <a:lstStyle/>
          <a:p>
            <a:endParaRPr lang="en-IE"/>
          </a:p>
        </p:txBody>
      </p:sp>
      <p:sp>
        <p:nvSpPr>
          <p:cNvPr id="10" name="Text Placeholder 3">
            <a:extLst>
              <a:ext uri="{FF2B5EF4-FFF2-40B4-BE49-F238E27FC236}">
                <a16:creationId xmlns:a16="http://schemas.microsoft.com/office/drawing/2014/main" xmlns="" id="{612D932B-FFB5-4606-8B8F-370BF27E8E50}"/>
              </a:ext>
            </a:extLst>
          </p:cNvPr>
          <p:cNvSpPr txBox="1">
            <a:spLocks/>
          </p:cNvSpPr>
          <p:nvPr/>
        </p:nvSpPr>
        <p:spPr>
          <a:xfrm>
            <a:off x="154546" y="115910"/>
            <a:ext cx="6413338" cy="8480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b="1" dirty="0" smtClean="0">
                <a:solidFill>
                  <a:srgbClr val="ED2A59"/>
                </a:solidFill>
              </a:rPr>
              <a:t>Hikaye </a:t>
            </a:r>
            <a:r>
              <a:rPr lang="tr-TR" b="1" dirty="0">
                <a:solidFill>
                  <a:srgbClr val="ED2A59"/>
                </a:solidFill>
              </a:rPr>
              <a:t>Anlatmanın Önemi</a:t>
            </a:r>
            <a:endParaRPr lang="en-IE" b="1" dirty="0">
              <a:solidFill>
                <a:srgbClr val="ED2A59"/>
              </a:solidFill>
            </a:endParaRPr>
          </a:p>
          <a:p>
            <a:pPr algn="ctr"/>
            <a:r>
              <a:rPr lang="tr-TR" sz="2800" b="1" dirty="0" smtClean="0">
                <a:solidFill>
                  <a:srgbClr val="A6377D"/>
                </a:solidFill>
              </a:rPr>
              <a:t>Hikayeler</a:t>
            </a:r>
            <a:r>
              <a:rPr lang="tr-TR" sz="2800" b="1" dirty="0">
                <a:solidFill>
                  <a:srgbClr val="A6377D"/>
                </a:solidFill>
              </a:rPr>
              <a:t>, Önemli Bir Konunun Çevresinde Tartışmaların Ortaya Çıkmasına Yardımcı Olur!</a:t>
            </a:r>
            <a:endParaRPr lang="en-IE" sz="2800" b="1" dirty="0">
              <a:solidFill>
                <a:srgbClr val="A6377D"/>
              </a:solidFill>
            </a:endParaRPr>
          </a:p>
        </p:txBody>
      </p:sp>
    </p:spTree>
    <p:extLst>
      <p:ext uri="{BB962C8B-B14F-4D97-AF65-F5344CB8AC3E}">
        <p14:creationId xmlns:p14="http://schemas.microsoft.com/office/powerpoint/2010/main" val="173362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4C91A2F-075E-453A-B985-6ADED2D061A0}"/>
              </a:ext>
            </a:extLst>
          </p:cNvPr>
          <p:cNvSpPr>
            <a:spLocks noGrp="1"/>
          </p:cNvSpPr>
          <p:nvPr>
            <p:ph type="body" sz="quarter" idx="14"/>
          </p:nvPr>
        </p:nvSpPr>
        <p:spPr>
          <a:xfrm>
            <a:off x="6925901" y="1187087"/>
            <a:ext cx="5106155" cy="955168"/>
          </a:xfrm>
        </p:spPr>
        <p:txBody>
          <a:bodyPr>
            <a:noAutofit/>
          </a:bodyPr>
          <a:lstStyle/>
          <a:p>
            <a:pPr algn="ctr"/>
            <a:r>
              <a:rPr lang="tr-TR" b="1" dirty="0" smtClean="0">
                <a:solidFill>
                  <a:srgbClr val="ED2A59"/>
                </a:solidFill>
              </a:rPr>
              <a:t>Hikaye </a:t>
            </a:r>
            <a:r>
              <a:rPr lang="tr-TR" b="1" dirty="0">
                <a:solidFill>
                  <a:srgbClr val="ED2A59"/>
                </a:solidFill>
              </a:rPr>
              <a:t>Anlatmanın Amacı Nedir?</a:t>
            </a:r>
            <a:endParaRPr lang="en-IE" b="1" dirty="0">
              <a:solidFill>
                <a:srgbClr val="ED2A59"/>
              </a:solidFill>
            </a:endParaRPr>
          </a:p>
        </p:txBody>
      </p:sp>
      <p:sp>
        <p:nvSpPr>
          <p:cNvPr id="11" name="Text Placeholder 10">
            <a:extLst>
              <a:ext uri="{FF2B5EF4-FFF2-40B4-BE49-F238E27FC236}">
                <a16:creationId xmlns:a16="http://schemas.microsoft.com/office/drawing/2014/main" xmlns="" id="{2DA20BB0-7066-41E9-A29E-A350BE424ABE}"/>
              </a:ext>
            </a:extLst>
          </p:cNvPr>
          <p:cNvSpPr>
            <a:spLocks noGrp="1"/>
          </p:cNvSpPr>
          <p:nvPr>
            <p:ph type="body" sz="quarter" idx="15"/>
          </p:nvPr>
        </p:nvSpPr>
        <p:spPr>
          <a:xfrm>
            <a:off x="7488252" y="2522501"/>
            <a:ext cx="3981451" cy="2592420"/>
          </a:xfrm>
        </p:spPr>
        <p:txBody>
          <a:bodyPr/>
          <a:lstStyle/>
          <a:p>
            <a:pPr algn="ctr"/>
            <a:r>
              <a:rPr lang="en-IE" dirty="0" err="1"/>
              <a:t>Marka</a:t>
            </a:r>
            <a:r>
              <a:rPr lang="en-IE" dirty="0"/>
              <a:t> </a:t>
            </a:r>
            <a:r>
              <a:rPr lang="en-IE" dirty="0" err="1"/>
              <a:t>hikaye</a:t>
            </a:r>
            <a:r>
              <a:rPr lang="en-IE" dirty="0"/>
              <a:t> </a:t>
            </a:r>
            <a:r>
              <a:rPr lang="en-IE" dirty="0" err="1"/>
              <a:t>anlatımının</a:t>
            </a:r>
            <a:r>
              <a:rPr lang="en-IE" dirty="0"/>
              <a:t> ne </a:t>
            </a:r>
            <a:r>
              <a:rPr lang="en-IE" dirty="0" err="1"/>
              <a:t>olduğunu</a:t>
            </a:r>
            <a:r>
              <a:rPr lang="en-IE" dirty="0"/>
              <a:t> </a:t>
            </a:r>
            <a:r>
              <a:rPr lang="en-IE" dirty="0" err="1"/>
              <a:t>ve</a:t>
            </a:r>
            <a:r>
              <a:rPr lang="en-IE" dirty="0"/>
              <a:t> </a:t>
            </a:r>
            <a:r>
              <a:rPr lang="en-IE" dirty="0" err="1"/>
              <a:t>kitlenizi</a:t>
            </a:r>
            <a:r>
              <a:rPr lang="en-IE" dirty="0"/>
              <a:t> </a:t>
            </a:r>
            <a:r>
              <a:rPr lang="en-IE" dirty="0" err="1"/>
              <a:t>sosyal</a:t>
            </a:r>
            <a:r>
              <a:rPr lang="en-IE" dirty="0"/>
              <a:t> </a:t>
            </a:r>
            <a:r>
              <a:rPr lang="en-IE" dirty="0" err="1"/>
              <a:t>inovasyon</a:t>
            </a:r>
            <a:r>
              <a:rPr lang="en-IE" dirty="0"/>
              <a:t> </a:t>
            </a:r>
            <a:r>
              <a:rPr lang="en-IE" dirty="0" err="1"/>
              <a:t>yolculuğunuza</a:t>
            </a:r>
            <a:r>
              <a:rPr lang="en-IE" dirty="0"/>
              <a:t> </a:t>
            </a:r>
            <a:r>
              <a:rPr lang="en-IE" dirty="0" err="1"/>
              <a:t>dahil</a:t>
            </a:r>
            <a:r>
              <a:rPr lang="en-IE" dirty="0"/>
              <a:t> </a:t>
            </a:r>
            <a:r>
              <a:rPr lang="en-IE" dirty="0" err="1"/>
              <a:t>etmek</a:t>
            </a:r>
            <a:r>
              <a:rPr lang="en-IE" dirty="0"/>
              <a:t> </a:t>
            </a:r>
            <a:r>
              <a:rPr lang="en-IE" dirty="0" err="1"/>
              <a:t>için</a:t>
            </a:r>
            <a:r>
              <a:rPr lang="en-IE" dirty="0"/>
              <a:t> </a:t>
            </a:r>
            <a:r>
              <a:rPr lang="en-IE" dirty="0" err="1"/>
              <a:t>nasıl</a:t>
            </a:r>
            <a:r>
              <a:rPr lang="en-IE" dirty="0"/>
              <a:t> </a:t>
            </a:r>
            <a:r>
              <a:rPr lang="en-IE" dirty="0" err="1"/>
              <a:t>kullanacağınızı</a:t>
            </a:r>
            <a:r>
              <a:rPr lang="en-IE" dirty="0"/>
              <a:t> </a:t>
            </a:r>
            <a:r>
              <a:rPr lang="en-IE" dirty="0" err="1"/>
              <a:t>öğrenin</a:t>
            </a:r>
            <a:r>
              <a:rPr lang="en-IE" dirty="0"/>
              <a:t>. </a:t>
            </a:r>
            <a:r>
              <a:rPr lang="en-IE" dirty="0" err="1"/>
              <a:t>Yatırım</a:t>
            </a:r>
            <a:r>
              <a:rPr lang="en-IE" dirty="0"/>
              <a:t> </a:t>
            </a:r>
            <a:r>
              <a:rPr lang="en-IE" dirty="0" err="1"/>
              <a:t>yapmalarını</a:t>
            </a:r>
            <a:r>
              <a:rPr lang="en-IE" dirty="0"/>
              <a:t> </a:t>
            </a:r>
            <a:r>
              <a:rPr lang="en-IE" dirty="0" err="1"/>
              <a:t>sağlayın</a:t>
            </a:r>
            <a:r>
              <a:rPr lang="en-IE" dirty="0"/>
              <a:t>, </a:t>
            </a:r>
            <a:r>
              <a:rPr lang="en-IE" dirty="0" err="1"/>
              <a:t>yaptıklarınızı</a:t>
            </a:r>
            <a:r>
              <a:rPr lang="en-IE" dirty="0"/>
              <a:t> </a:t>
            </a:r>
            <a:r>
              <a:rPr lang="en-IE" dirty="0" err="1"/>
              <a:t>takip</a:t>
            </a:r>
            <a:r>
              <a:rPr lang="en-IE" dirty="0"/>
              <a:t> </a:t>
            </a:r>
            <a:r>
              <a:rPr lang="en-IE" dirty="0" err="1"/>
              <a:t>edin</a:t>
            </a:r>
            <a:r>
              <a:rPr lang="en-IE" dirty="0"/>
              <a:t> </a:t>
            </a:r>
            <a:r>
              <a:rPr lang="en-IE" dirty="0" err="1"/>
              <a:t>ve</a:t>
            </a:r>
            <a:r>
              <a:rPr lang="en-IE" dirty="0"/>
              <a:t> </a:t>
            </a:r>
            <a:r>
              <a:rPr lang="en-IE" dirty="0" err="1"/>
              <a:t>destekleyin</a:t>
            </a:r>
            <a:r>
              <a:rPr lang="en-IE" dirty="0"/>
              <a:t>….</a:t>
            </a:r>
            <a:endParaRPr lang="en-IE" dirty="0"/>
          </a:p>
        </p:txBody>
      </p:sp>
      <p:pic>
        <p:nvPicPr>
          <p:cNvPr id="3" name="Picture 2">
            <a:hlinkClick r:id="rId2"/>
            <a:extLst>
              <a:ext uri="{FF2B5EF4-FFF2-40B4-BE49-F238E27FC236}">
                <a16:creationId xmlns:a16="http://schemas.microsoft.com/office/drawing/2014/main" xmlns="" id="{924EE2A5-2037-4D32-B0E2-296C920942F7}"/>
              </a:ext>
            </a:extLst>
          </p:cNvPr>
          <p:cNvPicPr>
            <a:picLocks noChangeAspect="1"/>
          </p:cNvPicPr>
          <p:nvPr/>
        </p:nvPicPr>
        <p:blipFill rotWithShape="1">
          <a:blip r:embed="rId3"/>
          <a:srcRect l="1370" t="2901" r="1697"/>
          <a:stretch/>
        </p:blipFill>
        <p:spPr>
          <a:xfrm>
            <a:off x="1321806" y="2344847"/>
            <a:ext cx="5260063" cy="2781553"/>
          </a:xfrm>
          <a:prstGeom prst="rect">
            <a:avLst/>
          </a:prstGeom>
        </p:spPr>
      </p:pic>
    </p:spTree>
    <p:extLst>
      <p:ext uri="{BB962C8B-B14F-4D97-AF65-F5344CB8AC3E}">
        <p14:creationId xmlns:p14="http://schemas.microsoft.com/office/powerpoint/2010/main" val="41256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E23FA4C-3527-4A5E-B1D7-A73577DC8B1D}"/>
              </a:ext>
            </a:extLst>
          </p:cNvPr>
          <p:cNvSpPr>
            <a:spLocks noGrp="1"/>
          </p:cNvSpPr>
          <p:nvPr>
            <p:ph type="body" sz="quarter" idx="14"/>
          </p:nvPr>
        </p:nvSpPr>
        <p:spPr>
          <a:xfrm>
            <a:off x="-883" y="1613797"/>
            <a:ext cx="6437866" cy="3273664"/>
          </a:xfrm>
        </p:spPr>
        <p:txBody>
          <a:bodyPr/>
          <a:lstStyle/>
          <a:p>
            <a:pPr marL="448650" indent="-285750">
              <a:buFont typeface="Arial" panose="020B0604020202020204" pitchFamily="34" charset="0"/>
              <a:buChar char="•"/>
            </a:pPr>
            <a:r>
              <a:rPr lang="en-IE" b="1" dirty="0" err="1">
                <a:solidFill>
                  <a:schemeClr val="tx1">
                    <a:lumMod val="75000"/>
                    <a:lumOff val="25000"/>
                  </a:schemeClr>
                </a:solidFill>
              </a:rPr>
              <a:t>İnsanları</a:t>
            </a:r>
            <a:r>
              <a:rPr lang="en-IE" b="1" dirty="0">
                <a:solidFill>
                  <a:schemeClr val="tx1">
                    <a:lumMod val="75000"/>
                    <a:lumOff val="25000"/>
                  </a:schemeClr>
                </a:solidFill>
              </a:rPr>
              <a:t> </a:t>
            </a:r>
            <a:r>
              <a:rPr lang="en-IE" b="1" dirty="0" err="1">
                <a:solidFill>
                  <a:schemeClr val="tx1">
                    <a:lumMod val="75000"/>
                    <a:lumOff val="25000"/>
                  </a:schemeClr>
                </a:solidFill>
              </a:rPr>
              <a:t>bilmedikleri</a:t>
            </a:r>
            <a:r>
              <a:rPr lang="en-IE" b="1" dirty="0">
                <a:solidFill>
                  <a:schemeClr val="tx1">
                    <a:lumMod val="75000"/>
                    <a:lumOff val="25000"/>
                  </a:schemeClr>
                </a:solidFill>
              </a:rPr>
              <a:t> </a:t>
            </a:r>
            <a:r>
              <a:rPr lang="en-IE" b="1" dirty="0" err="1">
                <a:solidFill>
                  <a:schemeClr val="tx1">
                    <a:lumMod val="75000"/>
                    <a:lumOff val="25000"/>
                  </a:schemeClr>
                </a:solidFill>
              </a:rPr>
              <a:t>konularda</a:t>
            </a:r>
            <a:r>
              <a:rPr lang="en-IE" b="1" dirty="0">
                <a:solidFill>
                  <a:schemeClr val="tx1">
                    <a:lumMod val="75000"/>
                    <a:lumOff val="25000"/>
                  </a:schemeClr>
                </a:solidFill>
              </a:rPr>
              <a:t> </a:t>
            </a:r>
            <a:r>
              <a:rPr lang="en-IE" dirty="0" err="1">
                <a:solidFill>
                  <a:schemeClr val="tx1">
                    <a:lumMod val="75000"/>
                    <a:lumOff val="25000"/>
                  </a:schemeClr>
                </a:solidFill>
              </a:rPr>
              <a:t>eğitmek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hikayenizi</a:t>
            </a:r>
            <a:r>
              <a:rPr lang="en-IE" dirty="0">
                <a:solidFill>
                  <a:schemeClr val="tx1">
                    <a:lumMod val="75000"/>
                    <a:lumOff val="25000"/>
                  </a:schemeClr>
                </a:solidFill>
              </a:rPr>
              <a:t> </a:t>
            </a:r>
            <a:r>
              <a:rPr lang="en-IE" dirty="0" err="1">
                <a:solidFill>
                  <a:schemeClr val="tx1">
                    <a:lumMod val="75000"/>
                    <a:lumOff val="25000"/>
                  </a:schemeClr>
                </a:solidFill>
              </a:rPr>
              <a:t>anlatın</a:t>
            </a:r>
            <a:r>
              <a:rPr lang="en-IE" dirty="0">
                <a:solidFill>
                  <a:schemeClr val="tx1">
                    <a:lumMod val="75000"/>
                    <a:lumOff val="25000"/>
                  </a:schemeClr>
                </a:solidFill>
              </a:rPr>
              <a:t>. </a:t>
            </a:r>
            <a:r>
              <a:rPr lang="en-IE" dirty="0" err="1">
                <a:solidFill>
                  <a:schemeClr val="tx1">
                    <a:lumMod val="75000"/>
                    <a:lumOff val="25000"/>
                  </a:schemeClr>
                </a:solidFill>
              </a:rPr>
              <a:t>Bunun</a:t>
            </a:r>
            <a:r>
              <a:rPr lang="en-IE" dirty="0">
                <a:solidFill>
                  <a:schemeClr val="tx1">
                    <a:lumMod val="75000"/>
                    <a:lumOff val="25000"/>
                  </a:schemeClr>
                </a:solidFill>
              </a:rPr>
              <a:t> </a:t>
            </a:r>
            <a:r>
              <a:rPr lang="en-IE" dirty="0" err="1">
                <a:solidFill>
                  <a:schemeClr val="tx1">
                    <a:lumMod val="75000"/>
                    <a:lumOff val="25000"/>
                  </a:schemeClr>
                </a:solidFill>
              </a:rPr>
              <a:t>katılmaya</a:t>
            </a:r>
            <a:r>
              <a:rPr lang="en-IE" dirty="0">
                <a:solidFill>
                  <a:schemeClr val="tx1">
                    <a:lumMod val="75000"/>
                    <a:lumOff val="25000"/>
                  </a:schemeClr>
                </a:solidFill>
              </a:rPr>
              <a:t> </a:t>
            </a:r>
            <a:r>
              <a:rPr lang="en-IE" dirty="0" err="1">
                <a:solidFill>
                  <a:schemeClr val="tx1">
                    <a:lumMod val="75000"/>
                    <a:lumOff val="25000"/>
                  </a:schemeClr>
                </a:solidFill>
              </a:rPr>
              <a:t>değer</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olduğuna</a:t>
            </a:r>
            <a:r>
              <a:rPr lang="en-IE" dirty="0">
                <a:solidFill>
                  <a:schemeClr val="tx1">
                    <a:lumMod val="75000"/>
                    <a:lumOff val="25000"/>
                  </a:schemeClr>
                </a:solidFill>
              </a:rPr>
              <a:t> </a:t>
            </a:r>
            <a:r>
              <a:rPr lang="en-IE" dirty="0" err="1">
                <a:solidFill>
                  <a:schemeClr val="tx1">
                    <a:lumMod val="75000"/>
                    <a:lumOff val="25000"/>
                  </a:schemeClr>
                </a:solidFill>
              </a:rPr>
              <a:t>karar</a:t>
            </a:r>
            <a:r>
              <a:rPr lang="en-IE" dirty="0">
                <a:solidFill>
                  <a:schemeClr val="tx1">
                    <a:lumMod val="75000"/>
                    <a:lumOff val="25000"/>
                  </a:schemeClr>
                </a:solidFill>
              </a:rPr>
              <a:t> </a:t>
            </a:r>
            <a:r>
              <a:rPr lang="en-IE" dirty="0" err="1">
                <a:solidFill>
                  <a:schemeClr val="tx1">
                    <a:lumMod val="75000"/>
                    <a:lumOff val="25000"/>
                  </a:schemeClr>
                </a:solidFill>
              </a:rPr>
              <a:t>verebilmeleri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bilmeleri</a:t>
            </a:r>
            <a:r>
              <a:rPr lang="en-IE" dirty="0">
                <a:solidFill>
                  <a:schemeClr val="tx1">
                    <a:lumMod val="75000"/>
                    <a:lumOff val="25000"/>
                  </a:schemeClr>
                </a:solidFill>
              </a:rPr>
              <a:t> </a:t>
            </a:r>
            <a:r>
              <a:rPr lang="en-IE" dirty="0" err="1">
                <a:solidFill>
                  <a:schemeClr val="tx1">
                    <a:lumMod val="75000"/>
                    <a:lumOff val="25000"/>
                  </a:schemeClr>
                </a:solidFill>
              </a:rPr>
              <a:t>gerekenleri</a:t>
            </a:r>
            <a:r>
              <a:rPr lang="en-IE" dirty="0">
                <a:solidFill>
                  <a:schemeClr val="tx1">
                    <a:lumMod val="75000"/>
                    <a:lumOff val="25000"/>
                  </a:schemeClr>
                </a:solidFill>
              </a:rPr>
              <a:t> </a:t>
            </a:r>
            <a:r>
              <a:rPr lang="en-IE" dirty="0" err="1">
                <a:solidFill>
                  <a:schemeClr val="tx1">
                    <a:lumMod val="75000"/>
                    <a:lumOff val="25000"/>
                  </a:schemeClr>
                </a:solidFill>
              </a:rPr>
              <a:t>onlara</a:t>
            </a:r>
            <a:r>
              <a:rPr lang="en-IE" dirty="0">
                <a:solidFill>
                  <a:schemeClr val="tx1">
                    <a:lumMod val="75000"/>
                    <a:lumOff val="25000"/>
                  </a:schemeClr>
                </a:solidFill>
              </a:rPr>
              <a:t> </a:t>
            </a:r>
            <a:r>
              <a:rPr lang="en-IE" dirty="0" err="1">
                <a:solidFill>
                  <a:schemeClr val="tx1">
                    <a:lumMod val="75000"/>
                    <a:lumOff val="25000"/>
                  </a:schemeClr>
                </a:solidFill>
              </a:rPr>
              <a:t>bildirin</a:t>
            </a:r>
            <a:r>
              <a:rPr lang="en-IE" dirty="0">
                <a:solidFill>
                  <a:schemeClr val="tx1">
                    <a:lumMod val="75000"/>
                    <a:lumOff val="25000"/>
                  </a:schemeClr>
                </a:solidFill>
              </a:rPr>
              <a:t>, </a:t>
            </a:r>
            <a:r>
              <a:rPr lang="en-IE" dirty="0" err="1">
                <a:solidFill>
                  <a:schemeClr val="tx1">
                    <a:lumMod val="75000"/>
                    <a:lumOff val="25000"/>
                  </a:schemeClr>
                </a:solidFill>
              </a:rPr>
              <a:t>onlara</a:t>
            </a:r>
            <a:r>
              <a:rPr lang="en-IE" dirty="0">
                <a:solidFill>
                  <a:schemeClr val="tx1">
                    <a:lumMod val="75000"/>
                    <a:lumOff val="25000"/>
                  </a:schemeClr>
                </a:solidFill>
              </a:rPr>
              <a:t> </a:t>
            </a:r>
            <a:r>
              <a:rPr lang="en-IE" dirty="0" err="1">
                <a:solidFill>
                  <a:schemeClr val="tx1">
                    <a:lumMod val="75000"/>
                    <a:lumOff val="25000"/>
                  </a:schemeClr>
                </a:solidFill>
              </a:rPr>
              <a:t>gerçekler</a:t>
            </a:r>
            <a:r>
              <a:rPr lang="en-IE" dirty="0">
                <a:solidFill>
                  <a:schemeClr val="tx1">
                    <a:lumMod val="75000"/>
                    <a:lumOff val="25000"/>
                  </a:schemeClr>
                </a:solidFill>
              </a:rPr>
              <a:t>, </a:t>
            </a:r>
            <a:r>
              <a:rPr lang="en-IE" dirty="0" err="1">
                <a:solidFill>
                  <a:schemeClr val="tx1">
                    <a:lumMod val="75000"/>
                    <a:lumOff val="25000"/>
                  </a:schemeClr>
                </a:solidFill>
              </a:rPr>
              <a:t>örnekler</a:t>
            </a:r>
            <a:r>
              <a:rPr lang="en-IE" dirty="0">
                <a:solidFill>
                  <a:schemeClr val="tx1">
                    <a:lumMod val="75000"/>
                    <a:lumOff val="25000"/>
                  </a:schemeClr>
                </a:solidFill>
              </a:rPr>
              <a:t>, </a:t>
            </a:r>
            <a:r>
              <a:rPr lang="en-IE" dirty="0" err="1">
                <a:solidFill>
                  <a:schemeClr val="tx1">
                    <a:lumMod val="75000"/>
                    <a:lumOff val="25000"/>
                  </a:schemeClr>
                </a:solidFill>
              </a:rPr>
              <a:t>fikirler</a:t>
            </a:r>
            <a:r>
              <a:rPr lang="en-IE" dirty="0">
                <a:solidFill>
                  <a:schemeClr val="tx1">
                    <a:lumMod val="75000"/>
                    <a:lumOff val="25000"/>
                  </a:schemeClr>
                </a:solidFill>
              </a:rPr>
              <a:t> </a:t>
            </a:r>
            <a:r>
              <a:rPr lang="en-IE" dirty="0" err="1">
                <a:solidFill>
                  <a:schemeClr val="tx1">
                    <a:lumMod val="75000"/>
                    <a:lumOff val="25000"/>
                  </a:schemeClr>
                </a:solidFill>
              </a:rPr>
              <a:t>verin</a:t>
            </a:r>
            <a:r>
              <a:rPr lang="en-IE" dirty="0">
                <a:solidFill>
                  <a:schemeClr val="tx1">
                    <a:lumMod val="75000"/>
                    <a:lumOff val="25000"/>
                  </a:schemeClr>
                </a:solidFill>
              </a:rPr>
              <a:t>…</a:t>
            </a:r>
          </a:p>
          <a:p>
            <a:pPr marL="448650" indent="-285750">
              <a:buFont typeface="Arial" panose="020B0604020202020204" pitchFamily="34" charset="0"/>
              <a:buChar char="•"/>
            </a:pPr>
            <a:r>
              <a:rPr lang="en-IE" b="1" dirty="0" err="1">
                <a:solidFill>
                  <a:schemeClr val="tx1">
                    <a:lumMod val="75000"/>
                    <a:lumOff val="25000"/>
                  </a:schemeClr>
                </a:solidFill>
              </a:rPr>
              <a:t>İhtiyaç</a:t>
            </a:r>
            <a:r>
              <a:rPr lang="en-IE" b="1" dirty="0">
                <a:solidFill>
                  <a:schemeClr val="tx1">
                    <a:lumMod val="75000"/>
                    <a:lumOff val="25000"/>
                  </a:schemeClr>
                </a:solidFill>
              </a:rPr>
              <a:t>, </a:t>
            </a:r>
            <a:r>
              <a:rPr lang="en-IE" b="1" dirty="0" err="1">
                <a:solidFill>
                  <a:schemeClr val="tx1">
                    <a:lumMod val="75000"/>
                    <a:lumOff val="25000"/>
                  </a:schemeClr>
                </a:solidFill>
              </a:rPr>
              <a:t>çözüm</a:t>
            </a:r>
            <a:r>
              <a:rPr lang="en-IE" b="1" dirty="0">
                <a:solidFill>
                  <a:schemeClr val="tx1">
                    <a:lumMod val="75000"/>
                    <a:lumOff val="25000"/>
                  </a:schemeClr>
                </a:solidFill>
              </a:rPr>
              <a:t> </a:t>
            </a:r>
            <a:r>
              <a:rPr lang="en-IE" b="1" dirty="0" err="1">
                <a:solidFill>
                  <a:schemeClr val="tx1">
                    <a:lumMod val="75000"/>
                    <a:lumOff val="25000"/>
                  </a:schemeClr>
                </a:solidFill>
              </a:rPr>
              <a:t>veya</a:t>
            </a:r>
            <a:r>
              <a:rPr lang="en-IE" b="1" dirty="0">
                <a:solidFill>
                  <a:schemeClr val="tx1">
                    <a:lumMod val="75000"/>
                    <a:lumOff val="25000"/>
                  </a:schemeClr>
                </a:solidFill>
              </a:rPr>
              <a:t> </a:t>
            </a:r>
            <a:r>
              <a:rPr lang="en-IE" b="1" dirty="0" err="1">
                <a:solidFill>
                  <a:schemeClr val="tx1">
                    <a:lumMod val="75000"/>
                    <a:lumOff val="25000"/>
                  </a:schemeClr>
                </a:solidFill>
              </a:rPr>
              <a:t>fayda</a:t>
            </a:r>
            <a:r>
              <a:rPr lang="en-IE" b="1" dirty="0">
                <a:solidFill>
                  <a:schemeClr val="tx1">
                    <a:lumMod val="75000"/>
                    <a:lumOff val="25000"/>
                  </a:schemeClr>
                </a:solidFill>
              </a:rPr>
              <a:t> </a:t>
            </a:r>
            <a:r>
              <a:rPr lang="en-IE" b="1" dirty="0" err="1">
                <a:solidFill>
                  <a:schemeClr val="tx1">
                    <a:lumMod val="75000"/>
                    <a:lumOff val="25000"/>
                  </a:schemeClr>
                </a:solidFill>
              </a:rPr>
              <a:t>içeren</a:t>
            </a:r>
            <a:r>
              <a:rPr lang="en-IE" b="1"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oluşturun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inovasyonla</a:t>
            </a:r>
            <a:r>
              <a:rPr lang="en-IE" dirty="0">
                <a:solidFill>
                  <a:schemeClr val="tx1">
                    <a:lumMod val="75000"/>
                    <a:lumOff val="25000"/>
                  </a:schemeClr>
                </a:solidFill>
              </a:rPr>
              <a:t> </a:t>
            </a:r>
            <a:r>
              <a:rPr lang="en-IE" dirty="0" err="1">
                <a:solidFill>
                  <a:schemeClr val="tx1">
                    <a:lumMod val="75000"/>
                    <a:lumOff val="25000"/>
                  </a:schemeClr>
                </a:solidFill>
              </a:rPr>
              <a:t>ilgili</a:t>
            </a:r>
            <a:r>
              <a:rPr lang="en-IE" dirty="0">
                <a:solidFill>
                  <a:schemeClr val="tx1">
                    <a:lumMod val="75000"/>
                    <a:lumOff val="25000"/>
                  </a:schemeClr>
                </a:solidFill>
              </a:rPr>
              <a:t> en </a:t>
            </a:r>
            <a:r>
              <a:rPr lang="en-IE" dirty="0" err="1">
                <a:solidFill>
                  <a:schemeClr val="tx1">
                    <a:lumMod val="75000"/>
                    <a:lumOff val="25000"/>
                  </a:schemeClr>
                </a:solidFill>
              </a:rPr>
              <a:t>güzel</a:t>
            </a:r>
            <a:r>
              <a:rPr lang="en-IE" dirty="0">
                <a:solidFill>
                  <a:schemeClr val="tx1">
                    <a:lumMod val="75000"/>
                    <a:lumOff val="25000"/>
                  </a:schemeClr>
                </a:solidFill>
              </a:rPr>
              <a:t> </a:t>
            </a:r>
            <a:r>
              <a:rPr lang="en-IE" dirty="0" err="1">
                <a:solidFill>
                  <a:schemeClr val="tx1">
                    <a:lumMod val="75000"/>
                    <a:lumOff val="25000"/>
                  </a:schemeClr>
                </a:solidFill>
              </a:rPr>
              <a:t>şey</a:t>
            </a:r>
            <a:r>
              <a:rPr lang="en-IE" dirty="0">
                <a:solidFill>
                  <a:schemeClr val="tx1">
                    <a:lumMod val="75000"/>
                    <a:lumOff val="25000"/>
                  </a:schemeClr>
                </a:solidFill>
              </a:rPr>
              <a:t>, </a:t>
            </a:r>
            <a:r>
              <a:rPr lang="en-IE" dirty="0" err="1">
                <a:solidFill>
                  <a:schemeClr val="tx1">
                    <a:lumMod val="75000"/>
                    <a:lumOff val="25000"/>
                  </a:schemeClr>
                </a:solidFill>
              </a:rPr>
              <a:t>dünyanın</a:t>
            </a:r>
            <a:r>
              <a:rPr lang="en-IE" dirty="0">
                <a:solidFill>
                  <a:schemeClr val="tx1">
                    <a:lumMod val="75000"/>
                    <a:lumOff val="25000"/>
                  </a:schemeClr>
                </a:solidFill>
              </a:rPr>
              <a:t> </a:t>
            </a:r>
            <a:r>
              <a:rPr lang="en-IE" dirty="0" err="1">
                <a:solidFill>
                  <a:schemeClr val="tx1">
                    <a:lumMod val="75000"/>
                    <a:lumOff val="25000"/>
                  </a:schemeClr>
                </a:solidFill>
              </a:rPr>
              <a:t>savunmasızlarına</a:t>
            </a:r>
            <a:r>
              <a:rPr lang="en-IE" dirty="0">
                <a:solidFill>
                  <a:schemeClr val="tx1">
                    <a:lumMod val="75000"/>
                    <a:lumOff val="25000"/>
                  </a:schemeClr>
                </a:solidFill>
              </a:rPr>
              <a:t> </a:t>
            </a:r>
            <a:r>
              <a:rPr lang="en-IE" dirty="0" err="1">
                <a:solidFill>
                  <a:schemeClr val="tx1">
                    <a:lumMod val="75000"/>
                    <a:lumOff val="25000"/>
                  </a:schemeClr>
                </a:solidFill>
              </a:rPr>
              <a:t>fayda</a:t>
            </a:r>
            <a:r>
              <a:rPr lang="en-IE" dirty="0">
                <a:solidFill>
                  <a:schemeClr val="tx1">
                    <a:lumMod val="75000"/>
                    <a:lumOff val="25000"/>
                  </a:schemeClr>
                </a:solidFill>
              </a:rPr>
              <a:t> </a:t>
            </a:r>
            <a:r>
              <a:rPr lang="en-IE" dirty="0" err="1">
                <a:solidFill>
                  <a:schemeClr val="tx1">
                    <a:lumMod val="75000"/>
                    <a:lumOff val="25000"/>
                  </a:schemeClr>
                </a:solidFill>
              </a:rPr>
              <a:t>sağlıyor</a:t>
            </a:r>
            <a:r>
              <a:rPr lang="en-IE" dirty="0">
                <a:solidFill>
                  <a:schemeClr val="tx1">
                    <a:lumMod val="75000"/>
                    <a:lumOff val="25000"/>
                  </a:schemeClr>
                </a:solidFill>
              </a:rPr>
              <a:t> </a:t>
            </a:r>
            <a:r>
              <a:rPr lang="en-IE" dirty="0" err="1">
                <a:solidFill>
                  <a:schemeClr val="tx1">
                    <a:lumMod val="75000"/>
                    <a:lumOff val="25000"/>
                  </a:schemeClr>
                </a:solidFill>
              </a:rPr>
              <a:t>olmanızdır</a:t>
            </a:r>
            <a:r>
              <a:rPr lang="en-IE" dirty="0">
                <a:solidFill>
                  <a:schemeClr val="tx1">
                    <a:lumMod val="75000"/>
                    <a:lumOff val="25000"/>
                  </a:schemeClr>
                </a:solidFill>
              </a:rPr>
              <a:t>. </a:t>
            </a:r>
            <a:r>
              <a:rPr lang="en-IE" dirty="0" err="1">
                <a:solidFill>
                  <a:schemeClr val="tx1">
                    <a:lumMod val="75000"/>
                    <a:lumOff val="25000"/>
                  </a:schemeClr>
                </a:solidFill>
              </a:rPr>
              <a:t>Onların</a:t>
            </a:r>
            <a:r>
              <a:rPr lang="en-IE" dirty="0">
                <a:solidFill>
                  <a:schemeClr val="tx1">
                    <a:lumMod val="75000"/>
                    <a:lumOff val="25000"/>
                  </a:schemeClr>
                </a:solidFill>
              </a:rPr>
              <a:t> </a:t>
            </a:r>
            <a:r>
              <a:rPr lang="en-IE" dirty="0" err="1">
                <a:solidFill>
                  <a:schemeClr val="tx1">
                    <a:lumMod val="75000"/>
                    <a:lumOff val="25000"/>
                  </a:schemeClr>
                </a:solidFill>
              </a:rPr>
              <a:t>yardımıyla</a:t>
            </a:r>
            <a:r>
              <a:rPr lang="en-IE" dirty="0">
                <a:solidFill>
                  <a:schemeClr val="tx1">
                    <a:lumMod val="75000"/>
                    <a:lumOff val="25000"/>
                  </a:schemeClr>
                </a:solidFill>
              </a:rPr>
              <a:t> </a:t>
            </a:r>
            <a:r>
              <a:rPr lang="en-IE" dirty="0" err="1">
                <a:solidFill>
                  <a:schemeClr val="tx1">
                    <a:lumMod val="75000"/>
                    <a:lumOff val="25000"/>
                  </a:schemeClr>
                </a:solidFill>
              </a:rPr>
              <a:t>projenizin</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b="1" dirty="0" err="1">
                <a:solidFill>
                  <a:schemeClr val="tx1">
                    <a:lumMod val="75000"/>
                    <a:lumOff val="25000"/>
                  </a:schemeClr>
                </a:solidFill>
              </a:rPr>
              <a:t>iyi</a:t>
            </a:r>
            <a:r>
              <a:rPr lang="en-IE" b="1" dirty="0">
                <a:solidFill>
                  <a:schemeClr val="tx1">
                    <a:lumMod val="75000"/>
                    <a:lumOff val="25000"/>
                  </a:schemeClr>
                </a:solidFill>
              </a:rPr>
              <a:t> </a:t>
            </a:r>
            <a:r>
              <a:rPr lang="en-IE" b="1" dirty="0" err="1">
                <a:solidFill>
                  <a:schemeClr val="tx1">
                    <a:lumMod val="75000"/>
                    <a:lumOff val="25000"/>
                  </a:schemeClr>
                </a:solidFill>
              </a:rPr>
              <a:t>şeyler</a:t>
            </a:r>
            <a:r>
              <a:rPr lang="en-IE" dirty="0">
                <a:solidFill>
                  <a:schemeClr val="tx1">
                    <a:lumMod val="75000"/>
                    <a:lumOff val="25000"/>
                  </a:schemeClr>
                </a:solidFill>
              </a:rPr>
              <a:t>" </a:t>
            </a:r>
            <a:r>
              <a:rPr lang="en-IE" dirty="0" err="1">
                <a:solidFill>
                  <a:schemeClr val="tx1">
                    <a:lumMod val="75000"/>
                    <a:lumOff val="25000"/>
                  </a:schemeClr>
                </a:solidFill>
              </a:rPr>
              <a:t>yapabileceğini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görevinizi</a:t>
            </a:r>
            <a:r>
              <a:rPr lang="en-IE" dirty="0">
                <a:solidFill>
                  <a:schemeClr val="tx1">
                    <a:lumMod val="75000"/>
                    <a:lumOff val="25000"/>
                  </a:schemeClr>
                </a:solidFill>
              </a:rPr>
              <a:t> </a:t>
            </a:r>
            <a:r>
              <a:rPr lang="en-IE" dirty="0" err="1">
                <a:solidFill>
                  <a:schemeClr val="tx1">
                    <a:lumMod val="75000"/>
                    <a:lumOff val="25000"/>
                  </a:schemeClr>
                </a:solidFill>
              </a:rPr>
              <a:t>yerine</a:t>
            </a:r>
            <a:r>
              <a:rPr lang="en-IE" dirty="0">
                <a:solidFill>
                  <a:schemeClr val="tx1">
                    <a:lumMod val="75000"/>
                    <a:lumOff val="25000"/>
                  </a:schemeClr>
                </a:solidFill>
              </a:rPr>
              <a:t> </a:t>
            </a:r>
            <a:r>
              <a:rPr lang="en-IE" dirty="0" err="1">
                <a:solidFill>
                  <a:schemeClr val="tx1">
                    <a:lumMod val="75000"/>
                    <a:lumOff val="25000"/>
                  </a:schemeClr>
                </a:solidFill>
              </a:rPr>
              <a:t>getirebileceğinizi</a:t>
            </a:r>
            <a:r>
              <a:rPr lang="en-IE" dirty="0">
                <a:solidFill>
                  <a:schemeClr val="tx1">
                    <a:lumMod val="75000"/>
                    <a:lumOff val="25000"/>
                  </a:schemeClr>
                </a:solidFill>
              </a:rPr>
              <a:t> </a:t>
            </a: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yoluyla</a:t>
            </a:r>
            <a:r>
              <a:rPr lang="en-IE" dirty="0">
                <a:solidFill>
                  <a:schemeClr val="tx1">
                    <a:lumMod val="75000"/>
                    <a:lumOff val="25000"/>
                  </a:schemeClr>
                </a:solidFill>
              </a:rPr>
              <a:t> </a:t>
            </a:r>
            <a:r>
              <a:rPr lang="en-IE" dirty="0" err="1">
                <a:solidFill>
                  <a:schemeClr val="tx1">
                    <a:lumMod val="75000"/>
                    <a:lumOff val="25000"/>
                  </a:schemeClr>
                </a:solidFill>
              </a:rPr>
              <a:t>gösterin</a:t>
            </a:r>
            <a:r>
              <a:rPr lang="en-IE" dirty="0">
                <a:solidFill>
                  <a:schemeClr val="tx1">
                    <a:lumMod val="75000"/>
                    <a:lumOff val="25000"/>
                  </a:schemeClr>
                </a:solidFill>
              </a:rPr>
              <a:t>. </a:t>
            </a:r>
            <a:r>
              <a:rPr lang="en-IE" dirty="0" err="1">
                <a:solidFill>
                  <a:schemeClr val="tx1">
                    <a:lumMod val="75000"/>
                    <a:lumOff val="25000"/>
                  </a:schemeClr>
                </a:solidFill>
              </a:rPr>
              <a:t>Onlara</a:t>
            </a:r>
            <a:r>
              <a:rPr lang="en-IE" dirty="0">
                <a:solidFill>
                  <a:schemeClr val="tx1">
                    <a:lumMod val="75000"/>
                    <a:lumOff val="25000"/>
                  </a:schemeClr>
                </a:solidFill>
              </a:rPr>
              <a:t> size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olabilecekleri</a:t>
            </a:r>
            <a:r>
              <a:rPr lang="en-IE" dirty="0">
                <a:solidFill>
                  <a:schemeClr val="tx1">
                    <a:lumMod val="75000"/>
                    <a:lumOff val="25000"/>
                  </a:schemeClr>
                </a:solidFill>
              </a:rPr>
              <a:t> </a:t>
            </a:r>
            <a:r>
              <a:rPr lang="en-IE" dirty="0" err="1">
                <a:solidFill>
                  <a:schemeClr val="tx1">
                    <a:lumMod val="75000"/>
                    <a:lumOff val="25000"/>
                  </a:schemeClr>
                </a:solidFill>
              </a:rPr>
              <a:t>birçok</a:t>
            </a:r>
            <a:r>
              <a:rPr lang="en-IE" dirty="0">
                <a:solidFill>
                  <a:schemeClr val="tx1">
                    <a:lumMod val="75000"/>
                    <a:lumOff val="25000"/>
                  </a:schemeClr>
                </a:solidFill>
              </a:rPr>
              <a:t> </a:t>
            </a:r>
            <a:r>
              <a:rPr lang="en-IE" dirty="0" err="1">
                <a:solidFill>
                  <a:schemeClr val="tx1">
                    <a:lumMod val="75000"/>
                    <a:lumOff val="25000"/>
                  </a:schemeClr>
                </a:solidFill>
              </a:rPr>
              <a:t>yol</a:t>
            </a:r>
            <a:r>
              <a:rPr lang="en-IE" dirty="0">
                <a:solidFill>
                  <a:schemeClr val="tx1">
                    <a:lumMod val="75000"/>
                    <a:lumOff val="25000"/>
                  </a:schemeClr>
                </a:solidFill>
              </a:rPr>
              <a:t> </a:t>
            </a:r>
            <a:r>
              <a:rPr lang="en-IE" dirty="0" err="1">
                <a:solidFill>
                  <a:schemeClr val="tx1">
                    <a:lumMod val="75000"/>
                    <a:lumOff val="25000"/>
                  </a:schemeClr>
                </a:solidFill>
              </a:rPr>
              <a:t>sunun</a:t>
            </a:r>
            <a:r>
              <a:rPr lang="en-IE" dirty="0">
                <a:solidFill>
                  <a:schemeClr val="tx1">
                    <a:lumMod val="75000"/>
                    <a:lumOff val="25000"/>
                  </a:schemeClr>
                </a:solidFill>
              </a:rPr>
              <a:t> </a:t>
            </a:r>
            <a:r>
              <a:rPr lang="en-IE" dirty="0" err="1">
                <a:solidFill>
                  <a:schemeClr val="tx1">
                    <a:lumMod val="75000"/>
                    <a:lumOff val="25000"/>
                  </a:schemeClr>
                </a:solidFill>
              </a:rPr>
              <a:t>çünkü</a:t>
            </a:r>
            <a:r>
              <a:rPr lang="en-IE" dirty="0">
                <a:solidFill>
                  <a:schemeClr val="tx1">
                    <a:lumMod val="75000"/>
                    <a:lumOff val="25000"/>
                  </a:schemeClr>
                </a:solidFill>
              </a:rPr>
              <a:t> </a:t>
            </a:r>
            <a:r>
              <a:rPr lang="en-IE" dirty="0" err="1">
                <a:solidFill>
                  <a:schemeClr val="tx1">
                    <a:lumMod val="75000"/>
                    <a:lumOff val="25000"/>
                  </a:schemeClr>
                </a:solidFill>
              </a:rPr>
              <a:t>herkesin</a:t>
            </a:r>
            <a:r>
              <a:rPr lang="en-IE" dirty="0">
                <a:solidFill>
                  <a:schemeClr val="tx1">
                    <a:lumMod val="75000"/>
                    <a:lumOff val="25000"/>
                  </a:schemeClr>
                </a:solidFill>
              </a:rPr>
              <a:t> </a:t>
            </a:r>
            <a:r>
              <a:rPr lang="en-IE" dirty="0" err="1">
                <a:solidFill>
                  <a:schemeClr val="tx1">
                    <a:lumMod val="75000"/>
                    <a:lumOff val="25000"/>
                  </a:schemeClr>
                </a:solidFill>
              </a:rPr>
              <a:t>zamanı</a:t>
            </a:r>
            <a:r>
              <a:rPr lang="en-IE" dirty="0">
                <a:solidFill>
                  <a:schemeClr val="tx1">
                    <a:lumMod val="75000"/>
                    <a:lumOff val="25000"/>
                  </a:schemeClr>
                </a:solidFill>
              </a:rPr>
              <a:t>, </a:t>
            </a:r>
            <a:r>
              <a:rPr lang="en-IE" dirty="0" err="1">
                <a:solidFill>
                  <a:schemeClr val="tx1">
                    <a:lumMod val="75000"/>
                    <a:lumOff val="25000"/>
                  </a:schemeClr>
                </a:solidFill>
              </a:rPr>
              <a:t>parası</a:t>
            </a:r>
            <a:r>
              <a:rPr lang="en-IE" dirty="0">
                <a:solidFill>
                  <a:schemeClr val="tx1">
                    <a:lumMod val="75000"/>
                    <a:lumOff val="25000"/>
                  </a:schemeClr>
                </a:solidFill>
              </a:rPr>
              <a:t>, </a:t>
            </a:r>
            <a:r>
              <a:rPr lang="en-IE" dirty="0" err="1">
                <a:solidFill>
                  <a:schemeClr val="tx1">
                    <a:lumMod val="75000"/>
                    <a:lumOff val="25000"/>
                  </a:schemeClr>
                </a:solidFill>
              </a:rPr>
              <a:t>kaynakları</a:t>
            </a:r>
            <a:r>
              <a:rPr lang="en-IE" dirty="0">
                <a:solidFill>
                  <a:schemeClr val="tx1">
                    <a:lumMod val="75000"/>
                    <a:lumOff val="25000"/>
                  </a:schemeClr>
                </a:solidFill>
              </a:rPr>
              <a:t> </a:t>
            </a:r>
            <a:r>
              <a:rPr lang="en-IE" dirty="0" err="1">
                <a:solidFill>
                  <a:schemeClr val="tx1">
                    <a:lumMod val="75000"/>
                    <a:lumOff val="25000"/>
                  </a:schemeClr>
                </a:solidFill>
              </a:rPr>
              <a:t>yoktur</a:t>
            </a:r>
            <a:r>
              <a:rPr lang="en-IE" dirty="0">
                <a:solidFill>
                  <a:schemeClr val="tx1">
                    <a:lumMod val="75000"/>
                    <a:lumOff val="25000"/>
                  </a:schemeClr>
                </a:solidFill>
              </a:rPr>
              <a:t>, </a:t>
            </a:r>
            <a:r>
              <a:rPr lang="en-IE" dirty="0" err="1">
                <a:solidFill>
                  <a:schemeClr val="tx1">
                    <a:lumMod val="75000"/>
                    <a:lumOff val="25000"/>
                  </a:schemeClr>
                </a:solidFill>
              </a:rPr>
              <a:t>ancak</a:t>
            </a:r>
            <a:r>
              <a:rPr lang="en-IE" dirty="0">
                <a:solidFill>
                  <a:schemeClr val="tx1">
                    <a:lumMod val="75000"/>
                    <a:lumOff val="25000"/>
                  </a:schemeClr>
                </a:solidFill>
              </a:rPr>
              <a:t> en </a:t>
            </a:r>
            <a:r>
              <a:rPr lang="en-IE" dirty="0" err="1">
                <a:solidFill>
                  <a:schemeClr val="tx1">
                    <a:lumMod val="75000"/>
                    <a:lumOff val="25000"/>
                  </a:schemeClr>
                </a:solidFill>
              </a:rPr>
              <a:t>az</a:t>
            </a:r>
            <a:r>
              <a:rPr lang="en-IE" dirty="0">
                <a:solidFill>
                  <a:schemeClr val="tx1">
                    <a:lumMod val="75000"/>
                    <a:lumOff val="25000"/>
                  </a:schemeClr>
                </a:solidFill>
              </a:rPr>
              <a:t> </a:t>
            </a:r>
            <a:r>
              <a:rPr lang="en-IE" dirty="0" err="1">
                <a:solidFill>
                  <a:schemeClr val="tx1">
                    <a:lumMod val="75000"/>
                    <a:lumOff val="25000"/>
                  </a:schemeClr>
                </a:solidFill>
              </a:rPr>
              <a:t>birine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olma</a:t>
            </a:r>
            <a:r>
              <a:rPr lang="en-IE" dirty="0">
                <a:solidFill>
                  <a:schemeClr val="tx1">
                    <a:lumMod val="75000"/>
                    <a:lumOff val="25000"/>
                  </a:schemeClr>
                </a:solidFill>
              </a:rPr>
              <a:t> </a:t>
            </a:r>
            <a:r>
              <a:rPr lang="en-IE" dirty="0" err="1">
                <a:solidFill>
                  <a:schemeClr val="tx1">
                    <a:lumMod val="75000"/>
                    <a:lumOff val="25000"/>
                  </a:schemeClr>
                </a:solidFill>
              </a:rPr>
              <a:t>olasılığı</a:t>
            </a:r>
            <a:r>
              <a:rPr lang="en-IE" dirty="0">
                <a:solidFill>
                  <a:schemeClr val="tx1">
                    <a:lumMod val="75000"/>
                    <a:lumOff val="25000"/>
                  </a:schemeClr>
                </a:solidFill>
              </a:rPr>
              <a:t> </a:t>
            </a:r>
            <a:r>
              <a:rPr lang="en-IE" dirty="0" err="1">
                <a:solidFill>
                  <a:schemeClr val="tx1">
                    <a:lumMod val="75000"/>
                    <a:lumOff val="25000"/>
                  </a:schemeClr>
                </a:solidFill>
              </a:rPr>
              <a:t>yüksektir</a:t>
            </a:r>
            <a:r>
              <a:rPr lang="en-IE" dirty="0">
                <a:solidFill>
                  <a:schemeClr val="tx1">
                    <a:lumMod val="75000"/>
                    <a:lumOff val="25000"/>
                  </a:schemeClr>
                </a:solidFill>
              </a:rPr>
              <a:t>.</a:t>
            </a:r>
            <a:endParaRPr lang="en-IE" sz="24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xmlns="" id="{608E6BC6-4547-4B91-A22D-802DA573AA1E}"/>
              </a:ext>
            </a:extLst>
          </p:cNvPr>
          <p:cNvSpPr>
            <a:spLocks noGrp="1"/>
          </p:cNvSpPr>
          <p:nvPr>
            <p:ph type="body" sz="quarter" idx="15"/>
          </p:nvPr>
        </p:nvSpPr>
        <p:spPr>
          <a:xfrm>
            <a:off x="365464" y="266570"/>
            <a:ext cx="6008176" cy="697353"/>
          </a:xfrm>
        </p:spPr>
        <p:txBody>
          <a:bodyPr>
            <a:noAutofit/>
          </a:bodyPr>
          <a:lstStyle/>
          <a:p>
            <a:pPr algn="ctr"/>
            <a:r>
              <a:rPr lang="en-IE" sz="3200" b="1" dirty="0" err="1">
                <a:solidFill>
                  <a:srgbClr val="EF619A"/>
                </a:solidFill>
              </a:rPr>
              <a:t>Hikaye</a:t>
            </a:r>
            <a:r>
              <a:rPr lang="en-IE" sz="3200" b="1" dirty="0">
                <a:solidFill>
                  <a:srgbClr val="EF619A"/>
                </a:solidFill>
              </a:rPr>
              <a:t> </a:t>
            </a:r>
            <a:r>
              <a:rPr lang="en-IE" sz="3200" b="1" dirty="0" err="1">
                <a:solidFill>
                  <a:srgbClr val="EF619A"/>
                </a:solidFill>
              </a:rPr>
              <a:t>Anlatmanın</a:t>
            </a:r>
            <a:r>
              <a:rPr lang="en-IE" sz="3200" b="1" dirty="0">
                <a:solidFill>
                  <a:srgbClr val="EF619A"/>
                </a:solidFill>
              </a:rPr>
              <a:t> </a:t>
            </a:r>
            <a:r>
              <a:rPr lang="en-IE" sz="3200" b="1" dirty="0" err="1">
                <a:solidFill>
                  <a:srgbClr val="EF619A"/>
                </a:solidFill>
              </a:rPr>
              <a:t>Önemi</a:t>
            </a:r>
            <a:endParaRPr lang="en-IE" sz="3200" b="1" dirty="0">
              <a:solidFill>
                <a:srgbClr val="EF619A"/>
              </a:solidFill>
            </a:endParaRPr>
          </a:p>
          <a:p>
            <a:pPr algn="ctr"/>
            <a:r>
              <a:rPr lang="en-IE" sz="2800" b="1" dirty="0" err="1">
                <a:solidFill>
                  <a:srgbClr val="009FD8"/>
                </a:solidFill>
              </a:rPr>
              <a:t>Hikayeler</a:t>
            </a:r>
            <a:r>
              <a:rPr lang="en-IE" sz="2800" b="1" dirty="0">
                <a:solidFill>
                  <a:srgbClr val="009FD8"/>
                </a:solidFill>
              </a:rPr>
              <a:t> </a:t>
            </a:r>
            <a:r>
              <a:rPr lang="en-IE" sz="2800" b="1" dirty="0" err="1">
                <a:solidFill>
                  <a:srgbClr val="009FD8"/>
                </a:solidFill>
              </a:rPr>
              <a:t>İnsanları</a:t>
            </a:r>
            <a:r>
              <a:rPr lang="en-IE" sz="2800" b="1" dirty="0">
                <a:solidFill>
                  <a:srgbClr val="009FD8"/>
                </a:solidFill>
              </a:rPr>
              <a:t> </a:t>
            </a:r>
            <a:r>
              <a:rPr lang="en-IE" sz="2800" b="1" dirty="0" err="1">
                <a:solidFill>
                  <a:srgbClr val="009FD8"/>
                </a:solidFill>
              </a:rPr>
              <a:t>Daha</a:t>
            </a:r>
            <a:r>
              <a:rPr lang="en-IE" sz="2800" b="1" dirty="0">
                <a:solidFill>
                  <a:srgbClr val="009FD8"/>
                </a:solidFill>
              </a:rPr>
              <a:t> </a:t>
            </a:r>
            <a:r>
              <a:rPr lang="en-IE" sz="2800" b="1" dirty="0" err="1">
                <a:solidFill>
                  <a:srgbClr val="009FD8"/>
                </a:solidFill>
              </a:rPr>
              <a:t>İyi</a:t>
            </a:r>
            <a:r>
              <a:rPr lang="en-IE" sz="2800" b="1" dirty="0">
                <a:solidFill>
                  <a:srgbClr val="009FD8"/>
                </a:solidFill>
              </a:rPr>
              <a:t> </a:t>
            </a:r>
            <a:r>
              <a:rPr lang="en-IE" sz="2800" b="1" dirty="0" err="1">
                <a:solidFill>
                  <a:srgbClr val="009FD8"/>
                </a:solidFill>
              </a:rPr>
              <a:t>Yapmaları</a:t>
            </a:r>
            <a:r>
              <a:rPr lang="en-IE" sz="2800" b="1" dirty="0">
                <a:solidFill>
                  <a:srgbClr val="009FD8"/>
                </a:solidFill>
              </a:rPr>
              <a:t> </a:t>
            </a:r>
            <a:r>
              <a:rPr lang="en-IE" sz="2800" b="1" dirty="0" err="1">
                <a:solidFill>
                  <a:srgbClr val="009FD8"/>
                </a:solidFill>
              </a:rPr>
              <a:t>İçin</a:t>
            </a:r>
            <a:r>
              <a:rPr lang="en-IE" sz="2800" b="1" dirty="0">
                <a:solidFill>
                  <a:srgbClr val="009FD8"/>
                </a:solidFill>
              </a:rPr>
              <a:t> </a:t>
            </a:r>
            <a:r>
              <a:rPr lang="en-IE" sz="2800" b="1" dirty="0" err="1">
                <a:solidFill>
                  <a:srgbClr val="009FD8"/>
                </a:solidFill>
              </a:rPr>
              <a:t>Bağlayabilir</a:t>
            </a:r>
            <a:r>
              <a:rPr lang="en-IE" sz="2800" b="1" dirty="0">
                <a:solidFill>
                  <a:srgbClr val="009FD8"/>
                </a:solidFill>
              </a:rPr>
              <a:t>!</a:t>
            </a:r>
            <a:endParaRPr lang="en-IE" sz="2800" b="1" dirty="0">
              <a:solidFill>
                <a:srgbClr val="009FD8"/>
              </a:solidFill>
            </a:endParaRPr>
          </a:p>
        </p:txBody>
      </p:sp>
      <p:sp>
        <p:nvSpPr>
          <p:cNvPr id="5" name="Text Placeholder 4">
            <a:extLst>
              <a:ext uri="{FF2B5EF4-FFF2-40B4-BE49-F238E27FC236}">
                <a16:creationId xmlns:a16="http://schemas.microsoft.com/office/drawing/2014/main" xmlns="" id="{B1F8799F-C398-42A7-96D1-3F954DA2F8ED}"/>
              </a:ext>
            </a:extLst>
          </p:cNvPr>
          <p:cNvSpPr>
            <a:spLocks noGrp="1"/>
          </p:cNvSpPr>
          <p:nvPr>
            <p:ph type="body" sz="quarter" idx="16"/>
          </p:nvPr>
        </p:nvSpPr>
        <p:spPr>
          <a:xfrm>
            <a:off x="9995536" y="4473887"/>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xmlns="" id="{9578218F-A415-4C91-A9D7-AD9D7BA5D581}"/>
              </a:ext>
            </a:extLst>
          </p:cNvPr>
          <p:cNvSpPr>
            <a:spLocks noGrp="1"/>
          </p:cNvSpPr>
          <p:nvPr>
            <p:ph type="body" sz="quarter" idx="17"/>
          </p:nvPr>
        </p:nvSpPr>
        <p:spPr>
          <a:xfrm>
            <a:off x="6436983" y="1206629"/>
            <a:ext cx="2613204" cy="1221666"/>
          </a:xfrm>
        </p:spPr>
        <p:txBody>
          <a:bodyPr>
            <a:normAutofit fontScale="92500" lnSpcReduction="10000"/>
          </a:bodyPr>
          <a:lstStyle/>
          <a:p>
            <a:endParaRPr lang="en-IE"/>
          </a:p>
        </p:txBody>
      </p:sp>
      <p:sp>
        <p:nvSpPr>
          <p:cNvPr id="25" name="TextBox 24">
            <a:extLst>
              <a:ext uri="{FF2B5EF4-FFF2-40B4-BE49-F238E27FC236}">
                <a16:creationId xmlns:a16="http://schemas.microsoft.com/office/drawing/2014/main" xmlns="" id="{BF94EC15-F433-4F51-ABF0-2196DF08376E}"/>
              </a:ext>
            </a:extLst>
          </p:cNvPr>
          <p:cNvSpPr txBox="1"/>
          <p:nvPr/>
        </p:nvSpPr>
        <p:spPr>
          <a:xfrm>
            <a:off x="6715948" y="1613797"/>
            <a:ext cx="4350032" cy="2862322"/>
          </a:xfrm>
          <a:prstGeom prst="rect">
            <a:avLst/>
          </a:prstGeom>
          <a:noFill/>
        </p:spPr>
        <p:txBody>
          <a:bodyPr wrap="square" rtlCol="0">
            <a:spAutoFit/>
          </a:bodyPr>
          <a:lstStyle/>
          <a:p>
            <a:pPr algn="ctr"/>
            <a:r>
              <a:rPr lang="en-IE" sz="3000" b="1" i="1" dirty="0" err="1">
                <a:solidFill>
                  <a:schemeClr val="bg1"/>
                </a:solidFill>
              </a:rPr>
              <a:t>Hikayeler</a:t>
            </a:r>
            <a:r>
              <a:rPr lang="en-IE" sz="3000" b="1" i="1" dirty="0">
                <a:solidFill>
                  <a:schemeClr val="bg1"/>
                </a:solidFill>
              </a:rPr>
              <a:t> </a:t>
            </a:r>
            <a:r>
              <a:rPr lang="en-IE" sz="3000" b="1" i="1" dirty="0" err="1">
                <a:solidFill>
                  <a:schemeClr val="bg1"/>
                </a:solidFill>
              </a:rPr>
              <a:t>eğitebilir</a:t>
            </a:r>
            <a:r>
              <a:rPr lang="en-IE" sz="3000" b="1" i="1" dirty="0">
                <a:solidFill>
                  <a:schemeClr val="bg1"/>
                </a:solidFill>
              </a:rPr>
              <a:t>, </a:t>
            </a:r>
            <a:r>
              <a:rPr lang="en-IE" sz="3000" b="1" i="1" dirty="0" err="1">
                <a:solidFill>
                  <a:schemeClr val="bg1"/>
                </a:solidFill>
              </a:rPr>
              <a:t>nasıl</a:t>
            </a:r>
            <a:r>
              <a:rPr lang="en-IE" sz="3000" b="1" i="1" dirty="0">
                <a:solidFill>
                  <a:schemeClr val="bg1"/>
                </a:solidFill>
              </a:rPr>
              <a:t> </a:t>
            </a:r>
            <a:r>
              <a:rPr lang="en-IE" sz="3000" b="1" i="1" dirty="0" err="1">
                <a:solidFill>
                  <a:schemeClr val="bg1"/>
                </a:solidFill>
              </a:rPr>
              <a:t>daha</a:t>
            </a:r>
            <a:r>
              <a:rPr lang="en-IE" sz="3000" b="1" i="1" dirty="0">
                <a:solidFill>
                  <a:schemeClr val="bg1"/>
                </a:solidFill>
              </a:rPr>
              <a:t> </a:t>
            </a:r>
            <a:r>
              <a:rPr lang="en-IE" sz="3000" b="1" i="1" dirty="0" err="1">
                <a:solidFill>
                  <a:schemeClr val="bg1"/>
                </a:solidFill>
              </a:rPr>
              <a:t>iyi</a:t>
            </a:r>
            <a:r>
              <a:rPr lang="en-IE" sz="3000" b="1" i="1" dirty="0">
                <a:solidFill>
                  <a:schemeClr val="bg1"/>
                </a:solidFill>
              </a:rPr>
              <a:t> </a:t>
            </a:r>
            <a:r>
              <a:rPr lang="en-IE" sz="3000" b="1" i="1" dirty="0" err="1">
                <a:solidFill>
                  <a:schemeClr val="bg1"/>
                </a:solidFill>
              </a:rPr>
              <a:t>yapabileceğimizi</a:t>
            </a:r>
            <a:r>
              <a:rPr lang="en-IE" sz="3000" b="1" i="1" dirty="0">
                <a:solidFill>
                  <a:schemeClr val="bg1"/>
                </a:solidFill>
              </a:rPr>
              <a:t> </a:t>
            </a:r>
            <a:r>
              <a:rPr lang="en-IE" sz="3000" b="1" i="1" dirty="0" err="1">
                <a:solidFill>
                  <a:schemeClr val="bg1"/>
                </a:solidFill>
              </a:rPr>
              <a:t>paylaşabilir</a:t>
            </a:r>
            <a:r>
              <a:rPr lang="en-IE" sz="3000" b="1" i="1" dirty="0">
                <a:solidFill>
                  <a:schemeClr val="bg1"/>
                </a:solidFill>
              </a:rPr>
              <a:t>, </a:t>
            </a:r>
            <a:r>
              <a:rPr lang="en-IE" sz="3000" b="1" i="1" dirty="0" err="1">
                <a:solidFill>
                  <a:schemeClr val="bg1"/>
                </a:solidFill>
              </a:rPr>
              <a:t>birbirimizden</a:t>
            </a:r>
            <a:r>
              <a:rPr lang="en-IE" sz="3000" b="1" i="1" dirty="0">
                <a:solidFill>
                  <a:schemeClr val="bg1"/>
                </a:solidFill>
              </a:rPr>
              <a:t> </a:t>
            </a:r>
            <a:r>
              <a:rPr lang="en-IE" sz="3000" b="1" i="1" dirty="0" err="1">
                <a:solidFill>
                  <a:schemeClr val="bg1"/>
                </a:solidFill>
              </a:rPr>
              <a:t>öğrenebilir</a:t>
            </a:r>
            <a:r>
              <a:rPr lang="en-IE" sz="3000" b="1" i="1" dirty="0">
                <a:solidFill>
                  <a:schemeClr val="bg1"/>
                </a:solidFill>
              </a:rPr>
              <a:t>, </a:t>
            </a:r>
            <a:r>
              <a:rPr lang="en-IE" sz="3000" b="1" i="1" dirty="0" err="1">
                <a:solidFill>
                  <a:schemeClr val="bg1"/>
                </a:solidFill>
              </a:rPr>
              <a:t>bir</a:t>
            </a:r>
            <a:r>
              <a:rPr lang="en-IE" sz="3000" b="1" i="1" dirty="0">
                <a:solidFill>
                  <a:schemeClr val="bg1"/>
                </a:solidFill>
              </a:rPr>
              <a:t> </a:t>
            </a:r>
            <a:r>
              <a:rPr lang="en-IE" sz="3000" b="1" i="1" dirty="0" err="1">
                <a:solidFill>
                  <a:schemeClr val="bg1"/>
                </a:solidFill>
              </a:rPr>
              <a:t>problemin</a:t>
            </a:r>
            <a:r>
              <a:rPr lang="en-IE" sz="3000" b="1" i="1" dirty="0">
                <a:solidFill>
                  <a:schemeClr val="bg1"/>
                </a:solidFill>
              </a:rPr>
              <a:t> </a:t>
            </a:r>
            <a:r>
              <a:rPr lang="en-IE" sz="3000" b="1" i="1" dirty="0" err="1">
                <a:solidFill>
                  <a:schemeClr val="bg1"/>
                </a:solidFill>
              </a:rPr>
              <a:t>çözümlerini</a:t>
            </a:r>
            <a:r>
              <a:rPr lang="en-IE" sz="3000" b="1" i="1" dirty="0">
                <a:solidFill>
                  <a:schemeClr val="bg1"/>
                </a:solidFill>
              </a:rPr>
              <a:t> </a:t>
            </a:r>
            <a:r>
              <a:rPr lang="en-IE" sz="3000" b="1" i="1" dirty="0" err="1">
                <a:solidFill>
                  <a:schemeClr val="bg1"/>
                </a:solidFill>
              </a:rPr>
              <a:t>öğrenebilir</a:t>
            </a:r>
            <a:r>
              <a:rPr lang="en-IE" sz="3000" b="1" i="1" dirty="0">
                <a:solidFill>
                  <a:schemeClr val="bg1"/>
                </a:solidFill>
              </a:rPr>
              <a:t>, </a:t>
            </a:r>
            <a:r>
              <a:rPr lang="en-IE" sz="3000" b="1" i="1" dirty="0" err="1">
                <a:solidFill>
                  <a:schemeClr val="bg1"/>
                </a:solidFill>
              </a:rPr>
              <a:t>birlikte</a:t>
            </a:r>
            <a:r>
              <a:rPr lang="en-IE" sz="3000" b="1" i="1" dirty="0">
                <a:solidFill>
                  <a:schemeClr val="bg1"/>
                </a:solidFill>
              </a:rPr>
              <a:t> </a:t>
            </a:r>
            <a:r>
              <a:rPr lang="en-IE" sz="3000" b="1" i="1" dirty="0" err="1">
                <a:solidFill>
                  <a:schemeClr val="bg1"/>
                </a:solidFill>
              </a:rPr>
              <a:t>nasıl</a:t>
            </a:r>
            <a:r>
              <a:rPr lang="en-IE" sz="3000" b="1" i="1" dirty="0">
                <a:solidFill>
                  <a:schemeClr val="bg1"/>
                </a:solidFill>
              </a:rPr>
              <a:t> </a:t>
            </a:r>
            <a:r>
              <a:rPr lang="en-IE" sz="3000" b="1" i="1" dirty="0" err="1">
                <a:solidFill>
                  <a:schemeClr val="bg1"/>
                </a:solidFill>
              </a:rPr>
              <a:t>çalışabiliriz</a:t>
            </a:r>
            <a:r>
              <a:rPr lang="en-IE" sz="3000" b="1" i="1" dirty="0">
                <a:solidFill>
                  <a:schemeClr val="bg1"/>
                </a:solidFill>
              </a:rPr>
              <a:t>…</a:t>
            </a:r>
            <a:endParaRPr lang="en-IE" sz="3000" b="1" i="1" dirty="0">
              <a:solidFill>
                <a:schemeClr val="bg1"/>
              </a:solidFill>
            </a:endParaRPr>
          </a:p>
        </p:txBody>
      </p:sp>
    </p:spTree>
    <p:extLst>
      <p:ext uri="{BB962C8B-B14F-4D97-AF65-F5344CB8AC3E}">
        <p14:creationId xmlns:p14="http://schemas.microsoft.com/office/powerpoint/2010/main" val="417597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xmlns="" id="{B10F4FCC-D41F-4E61-8004-185630CF5DE1}"/>
              </a:ext>
            </a:extLst>
          </p:cNvPr>
          <p:cNvSpPr>
            <a:spLocks noGrp="1"/>
          </p:cNvSpPr>
          <p:nvPr>
            <p:ph type="body" sz="quarter" idx="14"/>
          </p:nvPr>
        </p:nvSpPr>
        <p:spPr>
          <a:xfrm>
            <a:off x="5622201" y="508415"/>
            <a:ext cx="5833199" cy="1275117"/>
          </a:xfrm>
        </p:spPr>
        <p:txBody>
          <a:bodyPr>
            <a:normAutofit/>
          </a:bodyPr>
          <a:lstStyle/>
          <a:p>
            <a:r>
              <a:rPr lang="en-IE" b="1" dirty="0" err="1" smtClean="0">
                <a:solidFill>
                  <a:srgbClr val="EF619A"/>
                </a:solidFill>
              </a:rPr>
              <a:t>Bir</a:t>
            </a:r>
            <a:r>
              <a:rPr lang="en-IE" b="1" dirty="0" smtClean="0">
                <a:solidFill>
                  <a:srgbClr val="EF619A"/>
                </a:solidFill>
              </a:rPr>
              <a:t> </a:t>
            </a:r>
            <a:r>
              <a:rPr lang="en-IE" b="1" dirty="0" err="1">
                <a:solidFill>
                  <a:srgbClr val="EF619A"/>
                </a:solidFill>
              </a:rPr>
              <a:t>Etki</a:t>
            </a:r>
            <a:r>
              <a:rPr lang="en-IE" b="1" dirty="0">
                <a:solidFill>
                  <a:srgbClr val="EF619A"/>
                </a:solidFill>
              </a:rPr>
              <a:t> </a:t>
            </a:r>
            <a:r>
              <a:rPr lang="en-IE" b="1" dirty="0" err="1">
                <a:solidFill>
                  <a:srgbClr val="EF619A"/>
                </a:solidFill>
              </a:rPr>
              <a:t>Hikayesi</a:t>
            </a:r>
            <a:r>
              <a:rPr lang="en-IE" b="1" dirty="0">
                <a:solidFill>
                  <a:srgbClr val="EF619A"/>
                </a:solidFill>
              </a:rPr>
              <a:t> </a:t>
            </a:r>
            <a:r>
              <a:rPr lang="en-IE" b="1" dirty="0" err="1">
                <a:solidFill>
                  <a:srgbClr val="EF619A"/>
                </a:solidFill>
              </a:rPr>
              <a:t>Nasıl</a:t>
            </a:r>
            <a:r>
              <a:rPr lang="en-IE" b="1" dirty="0">
                <a:solidFill>
                  <a:srgbClr val="EF619A"/>
                </a:solidFill>
              </a:rPr>
              <a:t> </a:t>
            </a:r>
            <a:r>
              <a:rPr lang="en-IE" b="1" dirty="0" err="1" smtClean="0">
                <a:solidFill>
                  <a:srgbClr val="EF619A"/>
                </a:solidFill>
              </a:rPr>
              <a:t>Anlatılır</a:t>
            </a:r>
            <a:r>
              <a:rPr lang="en-IE" b="1" dirty="0" smtClean="0">
                <a:solidFill>
                  <a:srgbClr val="EF619A"/>
                </a:solidFill>
              </a:rPr>
              <a:t>!</a:t>
            </a:r>
            <a:endParaRPr lang="en-IE" b="1" dirty="0">
              <a:solidFill>
                <a:srgbClr val="EF619A"/>
              </a:solidFill>
            </a:endParaRPr>
          </a:p>
        </p:txBody>
      </p:sp>
      <p:sp>
        <p:nvSpPr>
          <p:cNvPr id="12" name="Text Placeholder 9">
            <a:extLst>
              <a:ext uri="{FF2B5EF4-FFF2-40B4-BE49-F238E27FC236}">
                <a16:creationId xmlns:a16="http://schemas.microsoft.com/office/drawing/2014/main" xmlns="" id="{C3232FCE-1B86-4EB5-A030-B2F24E758755}"/>
              </a:ext>
            </a:extLst>
          </p:cNvPr>
          <p:cNvSpPr>
            <a:spLocks noGrp="1"/>
          </p:cNvSpPr>
          <p:nvPr>
            <p:ph type="body" sz="quarter" idx="15"/>
          </p:nvPr>
        </p:nvSpPr>
        <p:spPr>
          <a:xfrm>
            <a:off x="5344732" y="1429283"/>
            <a:ext cx="6671257" cy="2592420"/>
          </a:xfrm>
        </p:spPr>
        <p:txBody>
          <a:bodyPr/>
          <a:lstStyle/>
          <a:p>
            <a:pPr marL="342900" indent="-342900">
              <a:buFont typeface="Wingdings" panose="05000000000000000000" pitchFamily="2" charset="2"/>
              <a:buChar char="ü"/>
            </a:pP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anlatımı</a:t>
            </a:r>
            <a:r>
              <a:rPr lang="en-IE" dirty="0">
                <a:solidFill>
                  <a:schemeClr val="tx1">
                    <a:lumMod val="75000"/>
                    <a:lumOff val="25000"/>
                  </a:schemeClr>
                </a:solidFill>
              </a:rPr>
              <a:t>, </a:t>
            </a:r>
            <a:r>
              <a:rPr lang="en-IE" dirty="0" err="1">
                <a:solidFill>
                  <a:schemeClr val="tx1">
                    <a:lumMod val="75000"/>
                    <a:lumOff val="25000"/>
                  </a:schemeClr>
                </a:solidFill>
              </a:rPr>
              <a:t>etkinizi</a:t>
            </a:r>
            <a:r>
              <a:rPr lang="en-IE" dirty="0">
                <a:solidFill>
                  <a:schemeClr val="tx1">
                    <a:lumMod val="75000"/>
                    <a:lumOff val="25000"/>
                  </a:schemeClr>
                </a:solidFill>
              </a:rPr>
              <a:t> </a:t>
            </a:r>
            <a:r>
              <a:rPr lang="en-IE" dirty="0" err="1">
                <a:solidFill>
                  <a:schemeClr val="tx1">
                    <a:lumMod val="75000"/>
                    <a:lumOff val="25000"/>
                  </a:schemeClr>
                </a:solidFill>
              </a:rPr>
              <a:t>artırabilmeniz</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b="1" dirty="0" err="1">
                <a:solidFill>
                  <a:srgbClr val="EF619A"/>
                </a:solidFill>
              </a:rPr>
              <a:t>büyümenize</a:t>
            </a:r>
            <a:r>
              <a:rPr lang="en-IE" b="1" dirty="0">
                <a:solidFill>
                  <a:srgbClr val="EF619A"/>
                </a:solidFill>
              </a:rPr>
              <a:t> </a:t>
            </a:r>
            <a:r>
              <a:rPr lang="en-IE" b="1" dirty="0" err="1">
                <a:solidFill>
                  <a:srgbClr val="EF619A"/>
                </a:solidFill>
              </a:rPr>
              <a:t>ve</a:t>
            </a:r>
            <a:r>
              <a:rPr lang="en-IE" b="1" dirty="0">
                <a:solidFill>
                  <a:srgbClr val="EF619A"/>
                </a:solidFill>
              </a:rPr>
              <a:t> </a:t>
            </a:r>
            <a:r>
              <a:rPr lang="en-IE" b="1" dirty="0" err="1">
                <a:solidFill>
                  <a:srgbClr val="EF619A"/>
                </a:solidFill>
              </a:rPr>
              <a:t>hedef</a:t>
            </a:r>
            <a:r>
              <a:rPr lang="en-IE" b="1" dirty="0">
                <a:solidFill>
                  <a:srgbClr val="EF619A"/>
                </a:solidFill>
              </a:rPr>
              <a:t> </a:t>
            </a:r>
            <a:r>
              <a:rPr lang="en-IE" b="1" dirty="0" err="1">
                <a:solidFill>
                  <a:srgbClr val="EF619A"/>
                </a:solidFill>
              </a:rPr>
              <a:t>kitlelerinize</a:t>
            </a:r>
            <a:r>
              <a:rPr lang="en-IE" b="1" dirty="0">
                <a:solidFill>
                  <a:srgbClr val="EF619A"/>
                </a:solidFill>
              </a:rPr>
              <a:t> </a:t>
            </a:r>
            <a:r>
              <a:rPr lang="en-IE" b="1" dirty="0" err="1">
                <a:solidFill>
                  <a:srgbClr val="EF619A"/>
                </a:solidFill>
              </a:rPr>
              <a:t>ulaşmanıza</a:t>
            </a:r>
            <a:r>
              <a:rPr lang="en-IE" b="1" dirty="0">
                <a:solidFill>
                  <a:srgbClr val="EF619A"/>
                </a:solidFill>
              </a:rPr>
              <a:t> </a:t>
            </a:r>
            <a:r>
              <a:rPr lang="en-IE" b="1" dirty="0" err="1">
                <a:solidFill>
                  <a:srgbClr val="EF619A"/>
                </a:solidFill>
              </a:rPr>
              <a:t>yardımcı</a:t>
            </a:r>
            <a:r>
              <a:rPr lang="en-IE" b="1" dirty="0">
                <a:solidFill>
                  <a:srgbClr val="EF619A"/>
                </a:solidFill>
              </a:rPr>
              <a:t> </a:t>
            </a:r>
            <a:r>
              <a:rPr lang="en-IE" b="1" dirty="0" err="1">
                <a:solidFill>
                  <a:srgbClr val="EF619A"/>
                </a:solidFill>
              </a:rPr>
              <a:t>olur</a:t>
            </a:r>
            <a:r>
              <a:rPr lang="en-IE" b="1" dirty="0">
                <a:solidFill>
                  <a:srgbClr val="EF619A"/>
                </a:solidFill>
              </a:rPr>
              <a:t>.</a:t>
            </a:r>
          </a:p>
          <a:p>
            <a:pPr marL="342900" indent="-342900">
              <a:buFont typeface="Wingdings" panose="05000000000000000000" pitchFamily="2" charset="2"/>
              <a:buChar char="ü"/>
            </a:pPr>
            <a:r>
              <a:rPr lang="en-IE" dirty="0" err="1">
                <a:solidFill>
                  <a:schemeClr val="tx1">
                    <a:lumMod val="75000"/>
                    <a:lumOff val="25000"/>
                  </a:schemeClr>
                </a:solidFill>
              </a:rPr>
              <a:t>Hikayeniz</a:t>
            </a:r>
            <a:r>
              <a:rPr lang="en-IE" dirty="0">
                <a:solidFill>
                  <a:schemeClr val="tx1">
                    <a:lumMod val="75000"/>
                    <a:lumOff val="25000"/>
                  </a:schemeClr>
                </a:solidFill>
              </a:rPr>
              <a:t>, </a:t>
            </a:r>
            <a:r>
              <a:rPr lang="en-IE" dirty="0" err="1">
                <a:solidFill>
                  <a:schemeClr val="tx1">
                    <a:lumMod val="75000"/>
                    <a:lumOff val="25000"/>
                  </a:schemeClr>
                </a:solidFill>
              </a:rPr>
              <a:t>insanları</a:t>
            </a:r>
            <a:r>
              <a:rPr lang="en-IE" dirty="0">
                <a:solidFill>
                  <a:schemeClr val="tx1">
                    <a:lumMod val="75000"/>
                    <a:lumOff val="25000"/>
                  </a:schemeClr>
                </a:solidFill>
              </a:rPr>
              <a:t> </a:t>
            </a:r>
            <a:r>
              <a:rPr lang="en-IE" dirty="0" err="1">
                <a:solidFill>
                  <a:schemeClr val="tx1">
                    <a:lumMod val="75000"/>
                    <a:lumOff val="25000"/>
                  </a:schemeClr>
                </a:solidFill>
              </a:rPr>
              <a:t>hedefinizi</a:t>
            </a:r>
            <a:r>
              <a:rPr lang="en-IE" dirty="0">
                <a:solidFill>
                  <a:schemeClr val="tx1">
                    <a:lumMod val="75000"/>
                    <a:lumOff val="25000"/>
                  </a:schemeClr>
                </a:solidFill>
              </a:rPr>
              <a:t> </a:t>
            </a:r>
            <a:r>
              <a:rPr lang="en-IE" dirty="0" err="1">
                <a:solidFill>
                  <a:schemeClr val="tx1">
                    <a:lumMod val="75000"/>
                    <a:lumOff val="25000"/>
                  </a:schemeClr>
                </a:solidFill>
              </a:rPr>
              <a:t>aktif</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b="1" dirty="0" err="1">
                <a:solidFill>
                  <a:srgbClr val="EF619A"/>
                </a:solidFill>
              </a:rPr>
              <a:t>desteklemeleri</a:t>
            </a:r>
            <a:r>
              <a:rPr lang="en-IE" b="1" dirty="0">
                <a:solidFill>
                  <a:srgbClr val="EF619A"/>
                </a:solidFill>
              </a:rPr>
              <a:t> </a:t>
            </a:r>
            <a:r>
              <a:rPr lang="en-IE" b="1" dirty="0" err="1">
                <a:solidFill>
                  <a:srgbClr val="EF619A"/>
                </a:solidFill>
              </a:rPr>
              <a:t>için</a:t>
            </a:r>
            <a:r>
              <a:rPr lang="en-IE" b="1" dirty="0">
                <a:solidFill>
                  <a:srgbClr val="EF619A"/>
                </a:solidFill>
              </a:rPr>
              <a:t> </a:t>
            </a:r>
            <a:r>
              <a:rPr lang="en-IE" b="1" dirty="0" err="1">
                <a:solidFill>
                  <a:srgbClr val="EF619A"/>
                </a:solidFill>
              </a:rPr>
              <a:t>harekete</a:t>
            </a:r>
            <a:r>
              <a:rPr lang="en-IE" b="1" dirty="0">
                <a:solidFill>
                  <a:srgbClr val="EF619A"/>
                </a:solidFill>
              </a:rPr>
              <a:t> </a:t>
            </a:r>
            <a:r>
              <a:rPr lang="en-IE" b="1" dirty="0" err="1">
                <a:solidFill>
                  <a:srgbClr val="EF619A"/>
                </a:solidFill>
              </a:rPr>
              <a:t>geçirmeye</a:t>
            </a:r>
            <a:r>
              <a:rPr lang="en-IE" b="1" dirty="0">
                <a:solidFill>
                  <a:srgbClr val="EF619A"/>
                </a:solidFill>
              </a:rPr>
              <a:t> </a:t>
            </a:r>
            <a:r>
              <a:rPr lang="en-IE" b="1" dirty="0" err="1">
                <a:solidFill>
                  <a:srgbClr val="EF619A"/>
                </a:solidFill>
              </a:rPr>
              <a:t>ve</a:t>
            </a:r>
            <a:r>
              <a:rPr lang="en-IE" b="1" dirty="0">
                <a:solidFill>
                  <a:srgbClr val="EF619A"/>
                </a:solidFill>
              </a:rPr>
              <a:t> motive </a:t>
            </a:r>
            <a:r>
              <a:rPr lang="en-IE" b="1" dirty="0" err="1">
                <a:solidFill>
                  <a:srgbClr val="EF619A"/>
                </a:solidFill>
              </a:rPr>
              <a:t>etmeye</a:t>
            </a:r>
            <a:r>
              <a:rPr lang="en-IE" b="1" dirty="0">
                <a:solidFill>
                  <a:srgbClr val="EF619A"/>
                </a:solidFill>
              </a:rPr>
              <a:t> </a:t>
            </a:r>
            <a:r>
              <a:rPr lang="en-IE" b="1" dirty="0" err="1">
                <a:solidFill>
                  <a:srgbClr val="EF619A"/>
                </a:solidFill>
              </a:rPr>
              <a:t>yardımcı</a:t>
            </a:r>
            <a:r>
              <a:rPr lang="en-IE" b="1" dirty="0">
                <a:solidFill>
                  <a:srgbClr val="EF619A"/>
                </a:solidFill>
              </a:rPr>
              <a:t> </a:t>
            </a:r>
            <a:r>
              <a:rPr lang="en-IE" b="1" dirty="0" err="1">
                <a:solidFill>
                  <a:srgbClr val="EF619A"/>
                </a:solidFill>
              </a:rPr>
              <a:t>olabilir</a:t>
            </a:r>
            <a:r>
              <a:rPr lang="en-IE" b="1" dirty="0">
                <a:solidFill>
                  <a:srgbClr val="EF619A"/>
                </a:solidFill>
              </a:rPr>
              <a:t>!</a:t>
            </a:r>
          </a:p>
          <a:p>
            <a:pPr marL="342900" indent="-342900">
              <a:buFont typeface="Wingdings" panose="05000000000000000000" pitchFamily="2" charset="2"/>
              <a:buChar char="ü"/>
            </a:pP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anlatımı</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fikrinizi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etkiyi</a:t>
            </a:r>
            <a:r>
              <a:rPr lang="en-IE" dirty="0">
                <a:solidFill>
                  <a:schemeClr val="tx1">
                    <a:lumMod val="75000"/>
                    <a:lumOff val="25000"/>
                  </a:schemeClr>
                </a:solidFill>
              </a:rPr>
              <a:t>, </a:t>
            </a:r>
            <a:r>
              <a:rPr lang="en-IE" dirty="0" err="1">
                <a:solidFill>
                  <a:schemeClr val="tx1">
                    <a:lumMod val="75000"/>
                    <a:lumOff val="25000"/>
                  </a:schemeClr>
                </a:solidFill>
              </a:rPr>
              <a:t>misyonunuzu</a:t>
            </a:r>
            <a:r>
              <a:rPr lang="en-IE" dirty="0">
                <a:solidFill>
                  <a:schemeClr val="tx1">
                    <a:lumMod val="75000"/>
                    <a:lumOff val="25000"/>
                  </a:schemeClr>
                </a:solidFill>
              </a:rPr>
              <a:t> </a:t>
            </a:r>
            <a:r>
              <a:rPr lang="en-IE" dirty="0" err="1">
                <a:solidFill>
                  <a:schemeClr val="tx1">
                    <a:lumMod val="75000"/>
                    <a:lumOff val="25000"/>
                  </a:schemeClr>
                </a:solidFill>
              </a:rPr>
              <a:t>ilerletmek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fikirlere</a:t>
            </a:r>
            <a:r>
              <a:rPr lang="en-IE" dirty="0">
                <a:solidFill>
                  <a:schemeClr val="tx1">
                    <a:lumMod val="75000"/>
                    <a:lumOff val="25000"/>
                  </a:schemeClr>
                </a:solidFill>
              </a:rPr>
              <a:t>, </a:t>
            </a:r>
            <a:r>
              <a:rPr lang="en-IE" dirty="0" err="1">
                <a:solidFill>
                  <a:schemeClr val="tx1">
                    <a:lumMod val="75000"/>
                    <a:lumOff val="25000"/>
                  </a:schemeClr>
                </a:solidFill>
              </a:rPr>
              <a:t>enerjiye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kaynaklara</a:t>
            </a:r>
            <a:r>
              <a:rPr lang="en-IE" dirty="0">
                <a:solidFill>
                  <a:schemeClr val="tx1">
                    <a:lumMod val="75000"/>
                    <a:lumOff val="25000"/>
                  </a:schemeClr>
                </a:solidFill>
              </a:rPr>
              <a:t> </a:t>
            </a:r>
            <a:r>
              <a:rPr lang="en-IE" dirty="0" err="1">
                <a:solidFill>
                  <a:schemeClr val="tx1">
                    <a:lumMod val="75000"/>
                    <a:lumOff val="25000"/>
                  </a:schemeClr>
                </a:solidFill>
              </a:rPr>
              <a:t>katkıda</a:t>
            </a:r>
            <a:r>
              <a:rPr lang="en-IE" dirty="0">
                <a:solidFill>
                  <a:schemeClr val="tx1">
                    <a:lumMod val="75000"/>
                    <a:lumOff val="25000"/>
                  </a:schemeClr>
                </a:solidFill>
              </a:rPr>
              <a:t> </a:t>
            </a:r>
            <a:r>
              <a:rPr lang="en-IE" b="1" dirty="0" err="1">
                <a:solidFill>
                  <a:srgbClr val="EF619A"/>
                </a:solidFill>
              </a:rPr>
              <a:t>bulunabilecek</a:t>
            </a:r>
            <a:r>
              <a:rPr lang="en-IE" b="1" dirty="0">
                <a:solidFill>
                  <a:srgbClr val="EF619A"/>
                </a:solidFill>
              </a:rPr>
              <a:t> </a:t>
            </a:r>
            <a:r>
              <a:rPr lang="en-IE" b="1" dirty="0" err="1">
                <a:solidFill>
                  <a:srgbClr val="EF619A"/>
                </a:solidFill>
              </a:rPr>
              <a:t>insanlara</a:t>
            </a:r>
            <a:r>
              <a:rPr lang="en-IE" b="1" dirty="0">
                <a:solidFill>
                  <a:srgbClr val="EF619A"/>
                </a:solidFill>
              </a:rPr>
              <a:t> </a:t>
            </a:r>
            <a:r>
              <a:rPr lang="en-IE" b="1" dirty="0" err="1">
                <a:solidFill>
                  <a:srgbClr val="EF619A"/>
                </a:solidFill>
              </a:rPr>
              <a:t>ilham</a:t>
            </a:r>
            <a:r>
              <a:rPr lang="en-IE" b="1" dirty="0">
                <a:solidFill>
                  <a:srgbClr val="EF619A"/>
                </a:solidFill>
              </a:rPr>
              <a:t> </a:t>
            </a:r>
            <a:r>
              <a:rPr lang="en-IE" b="1" dirty="0" err="1">
                <a:solidFill>
                  <a:srgbClr val="EF619A"/>
                </a:solidFill>
              </a:rPr>
              <a:t>vermeye</a:t>
            </a:r>
            <a:r>
              <a:rPr lang="en-IE" b="1" dirty="0">
                <a:solidFill>
                  <a:srgbClr val="EF619A"/>
                </a:solidFill>
              </a:rPr>
              <a:t> </a:t>
            </a:r>
            <a:r>
              <a:rPr lang="en-IE" b="1" dirty="0" err="1">
                <a:solidFill>
                  <a:srgbClr val="EF619A"/>
                </a:solidFill>
              </a:rPr>
              <a:t>ve</a:t>
            </a:r>
            <a:r>
              <a:rPr lang="en-IE" b="1" dirty="0">
                <a:solidFill>
                  <a:srgbClr val="EF619A"/>
                </a:solidFill>
              </a:rPr>
              <a:t> </a:t>
            </a:r>
            <a:r>
              <a:rPr lang="en-IE" b="1" dirty="0" err="1">
                <a:solidFill>
                  <a:srgbClr val="EF619A"/>
                </a:solidFill>
              </a:rPr>
              <a:t>onları</a:t>
            </a:r>
            <a:r>
              <a:rPr lang="en-IE" b="1" dirty="0">
                <a:solidFill>
                  <a:srgbClr val="EF619A"/>
                </a:solidFill>
              </a:rPr>
              <a:t> </a:t>
            </a:r>
            <a:r>
              <a:rPr lang="en-IE" b="1" dirty="0" err="1">
                <a:solidFill>
                  <a:srgbClr val="EF619A"/>
                </a:solidFill>
              </a:rPr>
              <a:t>ilgilendirmeye</a:t>
            </a:r>
            <a:r>
              <a:rPr lang="en-IE" b="1" dirty="0">
                <a:solidFill>
                  <a:srgbClr val="EF619A"/>
                </a:solidFill>
              </a:rPr>
              <a:t> </a:t>
            </a:r>
            <a:r>
              <a:rPr lang="en-IE" b="1" dirty="0" err="1">
                <a:solidFill>
                  <a:srgbClr val="EF619A"/>
                </a:solidFill>
              </a:rPr>
              <a:t>katkıda</a:t>
            </a:r>
            <a:r>
              <a:rPr lang="en-IE" b="1" dirty="0">
                <a:solidFill>
                  <a:srgbClr val="EF619A"/>
                </a:solidFill>
              </a:rPr>
              <a:t> </a:t>
            </a:r>
            <a:r>
              <a:rPr lang="en-IE" b="1" dirty="0" err="1">
                <a:solidFill>
                  <a:srgbClr val="EF619A"/>
                </a:solidFill>
              </a:rPr>
              <a:t>bulunur</a:t>
            </a:r>
            <a:r>
              <a:rPr lang="en-IE" b="1" dirty="0">
                <a:solidFill>
                  <a:srgbClr val="EF619A"/>
                </a:solidFill>
              </a:rPr>
              <a:t>.</a:t>
            </a:r>
          </a:p>
          <a:p>
            <a:pPr marL="342900" indent="-342900">
              <a:buFont typeface="Wingdings" panose="05000000000000000000" pitchFamily="2" charset="2"/>
              <a:buChar char="ü"/>
            </a:pPr>
            <a:r>
              <a:rPr lang="en-IE" dirty="0" err="1">
                <a:solidFill>
                  <a:schemeClr val="tx1">
                    <a:lumMod val="75000"/>
                    <a:lumOff val="25000"/>
                  </a:schemeClr>
                </a:solidFill>
              </a:rPr>
              <a:t>Ancak</a:t>
            </a:r>
            <a:r>
              <a:rPr lang="en-IE" dirty="0">
                <a:solidFill>
                  <a:schemeClr val="tx1">
                    <a:lumMod val="75000"/>
                    <a:lumOff val="25000"/>
                  </a:schemeClr>
                </a:solidFill>
              </a:rPr>
              <a:t> </a:t>
            </a:r>
            <a:r>
              <a:rPr lang="en-IE" dirty="0" err="1">
                <a:solidFill>
                  <a:schemeClr val="tx1">
                    <a:lumMod val="75000"/>
                    <a:lumOff val="25000"/>
                  </a:schemeClr>
                </a:solidFill>
              </a:rPr>
              <a:t>hikaye</a:t>
            </a:r>
            <a:r>
              <a:rPr lang="en-IE" dirty="0">
                <a:solidFill>
                  <a:schemeClr val="tx1">
                    <a:lumMod val="75000"/>
                    <a:lumOff val="25000"/>
                  </a:schemeClr>
                </a:solidFill>
              </a:rPr>
              <a:t> </a:t>
            </a:r>
            <a:r>
              <a:rPr lang="en-IE" dirty="0" err="1">
                <a:solidFill>
                  <a:schemeClr val="tx1">
                    <a:lumMod val="75000"/>
                    <a:lumOff val="25000"/>
                  </a:schemeClr>
                </a:solidFill>
              </a:rPr>
              <a:t>anlatımı</a:t>
            </a:r>
            <a:r>
              <a:rPr lang="en-IE" dirty="0">
                <a:solidFill>
                  <a:schemeClr val="tx1">
                    <a:lumMod val="75000"/>
                    <a:lumOff val="25000"/>
                  </a:schemeClr>
                </a:solidFill>
              </a:rPr>
              <a:t> </a:t>
            </a:r>
            <a:r>
              <a:rPr lang="en-IE" dirty="0" err="1">
                <a:solidFill>
                  <a:schemeClr val="tx1">
                    <a:lumMod val="75000"/>
                    <a:lumOff val="25000"/>
                  </a:schemeClr>
                </a:solidFill>
              </a:rPr>
              <a:t>belirli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güçlü</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hedefle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izleyicilerin</a:t>
            </a:r>
            <a:r>
              <a:rPr lang="en-IE" dirty="0">
                <a:solidFill>
                  <a:schemeClr val="tx1">
                    <a:lumMod val="75000"/>
                    <a:lumOff val="25000"/>
                  </a:schemeClr>
                </a:solidFill>
              </a:rPr>
              <a:t> ne </a:t>
            </a:r>
            <a:r>
              <a:rPr lang="en-IE" dirty="0" err="1">
                <a:solidFill>
                  <a:schemeClr val="tx1">
                    <a:lumMod val="75000"/>
                    <a:lumOff val="25000"/>
                  </a:schemeClr>
                </a:solidFill>
              </a:rPr>
              <a:t>yaptığınızı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bunu</a:t>
            </a:r>
            <a:r>
              <a:rPr lang="en-IE" dirty="0">
                <a:solidFill>
                  <a:schemeClr val="tx1">
                    <a:lumMod val="75000"/>
                    <a:lumOff val="25000"/>
                  </a:schemeClr>
                </a:solidFill>
              </a:rPr>
              <a:t> </a:t>
            </a:r>
            <a:r>
              <a:rPr lang="en-IE" dirty="0" err="1">
                <a:solidFill>
                  <a:schemeClr val="tx1">
                    <a:lumMod val="75000"/>
                    <a:lumOff val="25000"/>
                  </a:schemeClr>
                </a:solidFill>
              </a:rPr>
              <a:t>başarmanıza</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yardımcı</a:t>
            </a:r>
            <a:r>
              <a:rPr lang="en-IE" dirty="0">
                <a:solidFill>
                  <a:schemeClr val="tx1">
                    <a:lumMod val="75000"/>
                    <a:lumOff val="25000"/>
                  </a:schemeClr>
                </a:solidFill>
              </a:rPr>
              <a:t> </a:t>
            </a:r>
            <a:r>
              <a:rPr lang="en-IE" dirty="0" err="1">
                <a:solidFill>
                  <a:schemeClr val="tx1">
                    <a:lumMod val="75000"/>
                    <a:lumOff val="25000"/>
                  </a:schemeClr>
                </a:solidFill>
              </a:rPr>
              <a:t>olabileceklerini</a:t>
            </a:r>
            <a:r>
              <a:rPr lang="en-IE" dirty="0">
                <a:solidFill>
                  <a:schemeClr val="tx1">
                    <a:lumMod val="75000"/>
                    <a:lumOff val="25000"/>
                  </a:schemeClr>
                </a:solidFill>
              </a:rPr>
              <a:t> </a:t>
            </a:r>
            <a:r>
              <a:rPr lang="en-IE" b="1" dirty="0" err="1">
                <a:solidFill>
                  <a:srgbClr val="EF619A"/>
                </a:solidFill>
              </a:rPr>
              <a:t>anlayacak</a:t>
            </a:r>
            <a:r>
              <a:rPr lang="en-IE" b="1" dirty="0">
                <a:solidFill>
                  <a:srgbClr val="EF619A"/>
                </a:solidFill>
              </a:rPr>
              <a:t> </a:t>
            </a:r>
            <a:r>
              <a:rPr lang="en-IE" b="1" dirty="0" err="1">
                <a:solidFill>
                  <a:srgbClr val="EF619A"/>
                </a:solidFill>
              </a:rPr>
              <a:t>şekilde</a:t>
            </a:r>
            <a:r>
              <a:rPr lang="en-IE" b="1" dirty="0">
                <a:solidFill>
                  <a:srgbClr val="EF619A"/>
                </a:solidFill>
              </a:rPr>
              <a:t> </a:t>
            </a:r>
            <a:r>
              <a:rPr lang="en-IE" b="1" dirty="0" err="1">
                <a:solidFill>
                  <a:srgbClr val="EF619A"/>
                </a:solidFill>
              </a:rPr>
              <a:t>anlatılmalıdır</a:t>
            </a:r>
            <a:r>
              <a:rPr lang="en-IE" b="1" dirty="0">
                <a:solidFill>
                  <a:srgbClr val="EF619A"/>
                </a:solidFill>
              </a:rPr>
              <a:t>!</a:t>
            </a:r>
            <a:endParaRPr lang="en-IE" b="1" dirty="0">
              <a:solidFill>
                <a:srgbClr val="EF619A"/>
              </a:solidFill>
            </a:endParaRPr>
          </a:p>
        </p:txBody>
      </p:sp>
      <p:pic>
        <p:nvPicPr>
          <p:cNvPr id="18" name="Picture Placeholder 17" descr="Two people looking at a computer&#10;&#10;Description automatically generated with medium confidence">
            <a:extLst>
              <a:ext uri="{FF2B5EF4-FFF2-40B4-BE49-F238E27FC236}">
                <a16:creationId xmlns:a16="http://schemas.microsoft.com/office/drawing/2014/main" xmlns="" id="{F7D56C51-19EC-4456-871F-43811AB4EC51}"/>
              </a:ext>
            </a:extLst>
          </p:cNvPr>
          <p:cNvPicPr>
            <a:picLocks noGrp="1" noChangeAspect="1"/>
          </p:cNvPicPr>
          <p:nvPr>
            <p:ph type="pic" sz="quarter" idx="16"/>
          </p:nvPr>
        </p:nvPicPr>
        <p:blipFill>
          <a:blip r:embed="rId2"/>
          <a:srcRect l="11316" r="11316"/>
          <a:stretch>
            <a:fillRect/>
          </a:stretch>
        </p:blipFill>
        <p:spPr/>
      </p:pic>
    </p:spTree>
    <p:extLst>
      <p:ext uri="{BB962C8B-B14F-4D97-AF65-F5344CB8AC3E}">
        <p14:creationId xmlns:p14="http://schemas.microsoft.com/office/powerpoint/2010/main" val="1769951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5BB066BB-2320-4B1F-BF3E-7969747A2A98}"/>
              </a:ext>
            </a:extLst>
          </p:cNvPr>
          <p:cNvSpPr>
            <a:spLocks noGrp="1"/>
          </p:cNvSpPr>
          <p:nvPr>
            <p:ph type="body" sz="quarter" idx="14"/>
          </p:nvPr>
        </p:nvSpPr>
        <p:spPr>
          <a:xfrm>
            <a:off x="508178" y="3150645"/>
            <a:ext cx="2108273" cy="2644774"/>
          </a:xfrm>
        </p:spPr>
        <p:txBody>
          <a:bodyPr/>
          <a:lstStyle/>
          <a:p>
            <a:pPr algn="ctr"/>
            <a:r>
              <a:rPr lang="en-IE" sz="2200" b="1" dirty="0" err="1">
                <a:solidFill>
                  <a:srgbClr val="009FD8"/>
                </a:solidFill>
              </a:rPr>
              <a:t>Bilinçlendirmek</a:t>
            </a:r>
            <a:endParaRPr lang="en-IE" sz="2200" b="1" dirty="0">
              <a:solidFill>
                <a:srgbClr val="009FD8"/>
              </a:solidFill>
            </a:endParaRPr>
          </a:p>
          <a:p>
            <a:pPr algn="ctr"/>
            <a:r>
              <a:rPr lang="en-IE" sz="2200" dirty="0" err="1"/>
              <a:t>İnsanlar</a:t>
            </a:r>
            <a:r>
              <a:rPr lang="en-IE" sz="2200" dirty="0"/>
              <a:t> </a:t>
            </a:r>
            <a:r>
              <a:rPr lang="en-IE" sz="2200" dirty="0" err="1"/>
              <a:t>ihtiyaçtan</a:t>
            </a:r>
            <a:r>
              <a:rPr lang="en-IE" sz="2200" dirty="0"/>
              <a:t> </a:t>
            </a:r>
            <a:r>
              <a:rPr lang="en-IE" sz="2200" dirty="0" err="1"/>
              <a:t>ve</a:t>
            </a:r>
            <a:r>
              <a:rPr lang="en-IE" sz="2200" dirty="0"/>
              <a:t> </a:t>
            </a:r>
            <a:r>
              <a:rPr lang="en-IE" sz="2200" dirty="0" err="1"/>
              <a:t>bunu</a:t>
            </a:r>
            <a:r>
              <a:rPr lang="en-IE" sz="2200" dirty="0"/>
              <a:t> </a:t>
            </a:r>
            <a:r>
              <a:rPr lang="en-IE" sz="2200" dirty="0" err="1"/>
              <a:t>neden</a:t>
            </a:r>
            <a:r>
              <a:rPr lang="en-IE" sz="2200" dirty="0"/>
              <a:t> </a:t>
            </a:r>
            <a:r>
              <a:rPr lang="en-IE" sz="2200" dirty="0" err="1"/>
              <a:t>yaptığınızdan</a:t>
            </a:r>
            <a:r>
              <a:rPr lang="en-IE" sz="2200" dirty="0"/>
              <a:t> </a:t>
            </a:r>
            <a:r>
              <a:rPr lang="en-IE" sz="2200" dirty="0" err="1"/>
              <a:t>haberdar</a:t>
            </a:r>
            <a:r>
              <a:rPr lang="en-IE" sz="2200" dirty="0"/>
              <a:t> </a:t>
            </a:r>
            <a:r>
              <a:rPr lang="en-IE" sz="2200" dirty="0" err="1"/>
              <a:t>edilmelidir</a:t>
            </a:r>
            <a:r>
              <a:rPr lang="en-IE" sz="2200" dirty="0"/>
              <a:t>!</a:t>
            </a:r>
            <a:endParaRPr lang="en-IE" sz="2200" dirty="0"/>
          </a:p>
        </p:txBody>
      </p:sp>
      <p:sp>
        <p:nvSpPr>
          <p:cNvPr id="9" name="Text Placeholder 8">
            <a:extLst>
              <a:ext uri="{FF2B5EF4-FFF2-40B4-BE49-F238E27FC236}">
                <a16:creationId xmlns:a16="http://schemas.microsoft.com/office/drawing/2014/main" xmlns="" id="{32D8A1E8-5755-48EC-A5CC-67B8C2D2C56E}"/>
              </a:ext>
            </a:extLst>
          </p:cNvPr>
          <p:cNvSpPr>
            <a:spLocks noGrp="1"/>
          </p:cNvSpPr>
          <p:nvPr>
            <p:ph type="body" sz="quarter" idx="15"/>
          </p:nvPr>
        </p:nvSpPr>
        <p:spPr>
          <a:xfrm>
            <a:off x="508178" y="867256"/>
            <a:ext cx="7286856" cy="697353"/>
          </a:xfrm>
        </p:spPr>
        <p:txBody>
          <a:bodyPr>
            <a:noAutofit/>
          </a:bodyPr>
          <a:lstStyle/>
          <a:p>
            <a:r>
              <a:rPr lang="tr-TR" sz="4400" b="1" dirty="0" smtClean="0">
                <a:solidFill>
                  <a:srgbClr val="A6377D"/>
                </a:solidFill>
              </a:rPr>
              <a:t>Hikaye </a:t>
            </a:r>
            <a:r>
              <a:rPr lang="tr-TR" sz="4400" b="1" dirty="0">
                <a:solidFill>
                  <a:srgbClr val="A6377D"/>
                </a:solidFill>
              </a:rPr>
              <a:t>Anlatma Yol Haritası</a:t>
            </a:r>
            <a:endParaRPr lang="en-IE" sz="4400" b="1" dirty="0">
              <a:solidFill>
                <a:srgbClr val="A6377D"/>
              </a:solidFill>
            </a:endParaRPr>
          </a:p>
        </p:txBody>
      </p:sp>
      <p:sp>
        <p:nvSpPr>
          <p:cNvPr id="10" name="Google Shape;497;p39">
            <a:extLst>
              <a:ext uri="{FF2B5EF4-FFF2-40B4-BE49-F238E27FC236}">
                <a16:creationId xmlns:a16="http://schemas.microsoft.com/office/drawing/2014/main" xmlns="" id="{5D738D8D-B9D3-41B9-8EC4-F98B5568F791}"/>
              </a:ext>
            </a:extLst>
          </p:cNvPr>
          <p:cNvSpPr/>
          <p:nvPr/>
        </p:nvSpPr>
        <p:spPr>
          <a:xfrm>
            <a:off x="7592932" y="446718"/>
            <a:ext cx="1197008" cy="992781"/>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solidFill>
            <a:schemeClr val="tx1"/>
          </a:solid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pic>
        <p:nvPicPr>
          <p:cNvPr id="16" name="Graphic 15" descr="Sparkling Heart with solid fill">
            <a:extLst>
              <a:ext uri="{FF2B5EF4-FFF2-40B4-BE49-F238E27FC236}">
                <a16:creationId xmlns:a16="http://schemas.microsoft.com/office/drawing/2014/main" xmlns="" id="{62117426-8D1A-45FC-9F67-FE18E82DEAD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154505" y="1710481"/>
            <a:ext cx="1800000" cy="1800000"/>
          </a:xfrm>
          <a:prstGeom prst="rect">
            <a:avLst/>
          </a:prstGeom>
        </p:spPr>
      </p:pic>
      <p:pic>
        <p:nvPicPr>
          <p:cNvPr id="18" name="Graphic 17" descr="Lightbulb with solid fill">
            <a:extLst>
              <a:ext uri="{FF2B5EF4-FFF2-40B4-BE49-F238E27FC236}">
                <a16:creationId xmlns:a16="http://schemas.microsoft.com/office/drawing/2014/main" xmlns="" id="{09FBB939-A03F-42B4-9BDC-8B47E0A88BA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50042" y="1710481"/>
            <a:ext cx="1800000" cy="1800000"/>
          </a:xfrm>
          <a:prstGeom prst="rect">
            <a:avLst/>
          </a:prstGeom>
        </p:spPr>
      </p:pic>
      <p:pic>
        <p:nvPicPr>
          <p:cNvPr id="20" name="Graphic 19" descr="Hourglass 30% with solid fill">
            <a:extLst>
              <a:ext uri="{FF2B5EF4-FFF2-40B4-BE49-F238E27FC236}">
                <a16:creationId xmlns:a16="http://schemas.microsoft.com/office/drawing/2014/main" xmlns="" id="{D00D9B44-E7DC-40C0-8817-B9C7CEEE2DF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389696" y="1640314"/>
            <a:ext cx="1800000" cy="1800000"/>
          </a:xfrm>
          <a:prstGeom prst="rect">
            <a:avLst/>
          </a:prstGeom>
        </p:spPr>
      </p:pic>
      <p:pic>
        <p:nvPicPr>
          <p:cNvPr id="22" name="Graphic 21" descr="Life ring with solid fill">
            <a:extLst>
              <a:ext uri="{FF2B5EF4-FFF2-40B4-BE49-F238E27FC236}">
                <a16:creationId xmlns:a16="http://schemas.microsoft.com/office/drawing/2014/main" xmlns="" id="{2F83C104-91EE-48BB-9B27-099B6905C54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59426" y="1710481"/>
            <a:ext cx="1800000" cy="1800000"/>
          </a:xfrm>
          <a:prstGeom prst="rect">
            <a:avLst/>
          </a:prstGeom>
        </p:spPr>
      </p:pic>
      <p:pic>
        <p:nvPicPr>
          <p:cNvPr id="23" name="Graphic 22" descr="Eye with solid fill">
            <a:extLst>
              <a:ext uri="{FF2B5EF4-FFF2-40B4-BE49-F238E27FC236}">
                <a16:creationId xmlns:a16="http://schemas.microsoft.com/office/drawing/2014/main" xmlns="" id="{C2C34896-6858-4E98-A9FC-265C102F66D3}"/>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40793" y="1617720"/>
            <a:ext cx="1800000" cy="1800000"/>
          </a:xfrm>
          <a:prstGeom prst="rect">
            <a:avLst/>
          </a:prstGeom>
        </p:spPr>
      </p:pic>
      <p:sp>
        <p:nvSpPr>
          <p:cNvPr id="24" name="Text Placeholder 7">
            <a:extLst>
              <a:ext uri="{FF2B5EF4-FFF2-40B4-BE49-F238E27FC236}">
                <a16:creationId xmlns:a16="http://schemas.microsoft.com/office/drawing/2014/main" xmlns="" id="{7248FB5A-51E6-436A-9AD2-85B46167E19C}"/>
              </a:ext>
            </a:extLst>
          </p:cNvPr>
          <p:cNvSpPr txBox="1">
            <a:spLocks/>
          </p:cNvSpPr>
          <p:nvPr/>
        </p:nvSpPr>
        <p:spPr>
          <a:xfrm>
            <a:off x="2765177" y="3440314"/>
            <a:ext cx="2169731"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200" b="1" dirty="0" err="1">
                <a:solidFill>
                  <a:schemeClr val="accent2"/>
                </a:solidFill>
              </a:rPr>
              <a:t>Sorunu</a:t>
            </a:r>
            <a:r>
              <a:rPr lang="en-IE" sz="2200" b="1" dirty="0">
                <a:solidFill>
                  <a:schemeClr val="accent2"/>
                </a:solidFill>
              </a:rPr>
              <a:t> </a:t>
            </a:r>
            <a:r>
              <a:rPr lang="en-IE" sz="2200" b="1" dirty="0" err="1">
                <a:solidFill>
                  <a:schemeClr val="accent2"/>
                </a:solidFill>
              </a:rPr>
              <a:t>ve</a:t>
            </a:r>
            <a:r>
              <a:rPr lang="en-IE" sz="2200" b="1" dirty="0">
                <a:solidFill>
                  <a:schemeClr val="accent2"/>
                </a:solidFill>
              </a:rPr>
              <a:t> </a:t>
            </a:r>
            <a:r>
              <a:rPr lang="en-IE" sz="2200" b="1" dirty="0" err="1">
                <a:solidFill>
                  <a:schemeClr val="accent2"/>
                </a:solidFill>
              </a:rPr>
              <a:t>Çözümü</a:t>
            </a:r>
            <a:r>
              <a:rPr lang="en-IE" sz="2200" b="1" dirty="0">
                <a:solidFill>
                  <a:schemeClr val="accent2"/>
                </a:solidFill>
              </a:rPr>
              <a:t> </a:t>
            </a:r>
            <a:r>
              <a:rPr lang="en-IE" sz="2200" b="1" dirty="0" err="1">
                <a:solidFill>
                  <a:schemeClr val="accent2"/>
                </a:solidFill>
              </a:rPr>
              <a:t>Anlayın</a:t>
            </a:r>
            <a:endParaRPr lang="en-IE" sz="2200" b="1" dirty="0">
              <a:solidFill>
                <a:schemeClr val="accent2"/>
              </a:solidFill>
            </a:endParaRPr>
          </a:p>
          <a:p>
            <a:pPr algn="ctr"/>
            <a:r>
              <a:rPr lang="en-IE" sz="2200" dirty="0" err="1"/>
              <a:t>İnsanları</a:t>
            </a:r>
            <a:r>
              <a:rPr lang="en-IE" sz="2200" dirty="0"/>
              <a:t> </a:t>
            </a:r>
            <a:r>
              <a:rPr lang="en-IE" sz="2200" dirty="0" err="1"/>
              <a:t>temel</a:t>
            </a:r>
            <a:r>
              <a:rPr lang="en-IE" sz="2200" dirty="0"/>
              <a:t> </a:t>
            </a:r>
            <a:r>
              <a:rPr lang="en-IE" sz="2200" dirty="0" err="1"/>
              <a:t>sorunlar</a:t>
            </a:r>
            <a:r>
              <a:rPr lang="en-IE" sz="2200" dirty="0"/>
              <a:t> </a:t>
            </a:r>
            <a:r>
              <a:rPr lang="en-IE" sz="2200" dirty="0" err="1"/>
              <a:t>ve</a:t>
            </a:r>
            <a:r>
              <a:rPr lang="en-IE" sz="2200" dirty="0"/>
              <a:t> </a:t>
            </a:r>
            <a:r>
              <a:rPr lang="en-IE" sz="2200" dirty="0" err="1"/>
              <a:t>olası</a:t>
            </a:r>
            <a:r>
              <a:rPr lang="en-IE" sz="2200" dirty="0"/>
              <a:t> </a:t>
            </a:r>
            <a:r>
              <a:rPr lang="en-IE" sz="2200" dirty="0" err="1"/>
              <a:t>çözümler</a:t>
            </a:r>
            <a:r>
              <a:rPr lang="en-IE" sz="2200" dirty="0"/>
              <a:t> </a:t>
            </a:r>
            <a:r>
              <a:rPr lang="en-IE" sz="2200" dirty="0" err="1"/>
              <a:t>hakkında</a:t>
            </a:r>
            <a:r>
              <a:rPr lang="en-IE" sz="2200" dirty="0"/>
              <a:t> </a:t>
            </a:r>
            <a:r>
              <a:rPr lang="en-IE" sz="2200" dirty="0" err="1"/>
              <a:t>eğitin</a:t>
            </a:r>
            <a:endParaRPr lang="en-IE" sz="2200" dirty="0"/>
          </a:p>
        </p:txBody>
      </p:sp>
      <p:sp>
        <p:nvSpPr>
          <p:cNvPr id="25" name="Text Placeholder 7">
            <a:extLst>
              <a:ext uri="{FF2B5EF4-FFF2-40B4-BE49-F238E27FC236}">
                <a16:creationId xmlns:a16="http://schemas.microsoft.com/office/drawing/2014/main" xmlns="" id="{0F46CF2E-C835-423E-B404-17EAF093CAE1}"/>
              </a:ext>
            </a:extLst>
          </p:cNvPr>
          <p:cNvSpPr txBox="1">
            <a:spLocks/>
          </p:cNvSpPr>
          <p:nvPr/>
        </p:nvSpPr>
        <p:spPr>
          <a:xfrm>
            <a:off x="5000369" y="3404852"/>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200" b="1" dirty="0" err="1">
                <a:solidFill>
                  <a:srgbClr val="ED2A59"/>
                </a:solidFill>
              </a:rPr>
              <a:t>Nedeni</a:t>
            </a:r>
            <a:r>
              <a:rPr lang="en-IE" sz="2200" b="1" dirty="0">
                <a:solidFill>
                  <a:srgbClr val="ED2A59"/>
                </a:solidFill>
              </a:rPr>
              <a:t> </a:t>
            </a:r>
            <a:r>
              <a:rPr lang="en-IE" sz="2200" b="1" dirty="0" err="1">
                <a:solidFill>
                  <a:srgbClr val="ED2A59"/>
                </a:solidFill>
              </a:rPr>
              <a:t>önemseyin</a:t>
            </a:r>
            <a:endParaRPr lang="en-IE" sz="2200" b="1" dirty="0">
              <a:solidFill>
                <a:srgbClr val="ED2A59"/>
              </a:solidFill>
            </a:endParaRPr>
          </a:p>
          <a:p>
            <a:pPr algn="ctr"/>
            <a:r>
              <a:rPr lang="en-IE" sz="2200" dirty="0" err="1"/>
              <a:t>İnsanları</a:t>
            </a:r>
            <a:r>
              <a:rPr lang="en-IE" sz="2200" dirty="0"/>
              <a:t> </a:t>
            </a:r>
            <a:r>
              <a:rPr lang="en-IE" sz="2200" dirty="0" err="1"/>
              <a:t>amacı</a:t>
            </a:r>
            <a:r>
              <a:rPr lang="en-IE" sz="2200" dirty="0"/>
              <a:t> </a:t>
            </a:r>
            <a:r>
              <a:rPr lang="en-IE" sz="2200" dirty="0" err="1"/>
              <a:t>önemsemeye</a:t>
            </a:r>
            <a:r>
              <a:rPr lang="en-IE" sz="2200" dirty="0"/>
              <a:t> </a:t>
            </a:r>
            <a:r>
              <a:rPr lang="en-IE" sz="2200" dirty="0" err="1"/>
              <a:t>teşvik</a:t>
            </a:r>
            <a:r>
              <a:rPr lang="en-IE" sz="2200" dirty="0"/>
              <a:t> </a:t>
            </a:r>
            <a:r>
              <a:rPr lang="en-IE" sz="2200" dirty="0" err="1"/>
              <a:t>edin</a:t>
            </a:r>
            <a:endParaRPr lang="en-IE" sz="2200" dirty="0"/>
          </a:p>
        </p:txBody>
      </p:sp>
      <p:sp>
        <p:nvSpPr>
          <p:cNvPr id="26" name="Text Placeholder 7">
            <a:extLst>
              <a:ext uri="{FF2B5EF4-FFF2-40B4-BE49-F238E27FC236}">
                <a16:creationId xmlns:a16="http://schemas.microsoft.com/office/drawing/2014/main" xmlns="" id="{5F66D976-7C15-4CBB-953E-2C257596AD36}"/>
              </a:ext>
            </a:extLst>
          </p:cNvPr>
          <p:cNvSpPr txBox="1">
            <a:spLocks/>
          </p:cNvSpPr>
          <p:nvPr/>
        </p:nvSpPr>
        <p:spPr>
          <a:xfrm>
            <a:off x="7389696" y="3436500"/>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200" b="1" dirty="0" err="1">
                <a:solidFill>
                  <a:srgbClr val="00B050"/>
                </a:solidFill>
              </a:rPr>
              <a:t>Aciliyet</a:t>
            </a:r>
            <a:r>
              <a:rPr lang="en-IE" sz="2200" b="1" dirty="0">
                <a:solidFill>
                  <a:srgbClr val="00B050"/>
                </a:solidFill>
              </a:rPr>
              <a:t> </a:t>
            </a:r>
            <a:r>
              <a:rPr lang="en-IE" sz="2200" b="1" dirty="0" err="1">
                <a:solidFill>
                  <a:srgbClr val="00B050"/>
                </a:solidFill>
              </a:rPr>
              <a:t>Hissi</a:t>
            </a:r>
            <a:r>
              <a:rPr lang="en-IE" sz="2200" b="1" dirty="0">
                <a:solidFill>
                  <a:srgbClr val="00B050"/>
                </a:solidFill>
              </a:rPr>
              <a:t> </a:t>
            </a:r>
            <a:r>
              <a:rPr lang="en-IE" sz="2200" b="1" dirty="0" err="1">
                <a:solidFill>
                  <a:srgbClr val="00B050"/>
                </a:solidFill>
              </a:rPr>
              <a:t>Hissedin</a:t>
            </a:r>
            <a:endParaRPr lang="en-IE" sz="2200" b="1" dirty="0">
              <a:solidFill>
                <a:srgbClr val="00B050"/>
              </a:solidFill>
            </a:endParaRPr>
          </a:p>
          <a:p>
            <a:pPr algn="ctr"/>
            <a:r>
              <a:rPr lang="en-IE" sz="2200" dirty="0" err="1"/>
              <a:t>Sorunun</a:t>
            </a:r>
            <a:r>
              <a:rPr lang="en-IE" sz="2200" dirty="0"/>
              <a:t> </a:t>
            </a:r>
            <a:r>
              <a:rPr lang="en-IE" sz="2200" dirty="0" err="1"/>
              <a:t>aciliyeti</a:t>
            </a:r>
            <a:r>
              <a:rPr lang="en-IE" sz="2200" dirty="0"/>
              <a:t> </a:t>
            </a:r>
            <a:r>
              <a:rPr lang="en-IE" sz="2200" dirty="0" err="1"/>
              <a:t>ve</a:t>
            </a:r>
            <a:r>
              <a:rPr lang="en-IE" sz="2200" dirty="0"/>
              <a:t> </a:t>
            </a:r>
            <a:r>
              <a:rPr lang="en-IE" sz="2200" dirty="0" err="1"/>
              <a:t>büyüklüğü</a:t>
            </a:r>
            <a:r>
              <a:rPr lang="en-IE" sz="2200" dirty="0"/>
              <a:t> </a:t>
            </a:r>
            <a:r>
              <a:rPr lang="en-IE" sz="2200" dirty="0" err="1"/>
              <a:t>duygusu</a:t>
            </a:r>
            <a:r>
              <a:rPr lang="en-IE" sz="2200" dirty="0"/>
              <a:t> </a:t>
            </a:r>
            <a:r>
              <a:rPr lang="en-IE" sz="2200" dirty="0" err="1"/>
              <a:t>yaratın</a:t>
            </a:r>
            <a:endParaRPr lang="en-IE" sz="2200" dirty="0"/>
          </a:p>
        </p:txBody>
      </p:sp>
      <p:sp>
        <p:nvSpPr>
          <p:cNvPr id="27" name="Text Placeholder 7">
            <a:extLst>
              <a:ext uri="{FF2B5EF4-FFF2-40B4-BE49-F238E27FC236}">
                <a16:creationId xmlns:a16="http://schemas.microsoft.com/office/drawing/2014/main" xmlns="" id="{B65DF6DD-B545-4576-AB42-8CFBFF6736ED}"/>
              </a:ext>
            </a:extLst>
          </p:cNvPr>
          <p:cNvSpPr txBox="1">
            <a:spLocks/>
          </p:cNvSpPr>
          <p:nvPr/>
        </p:nvSpPr>
        <p:spPr>
          <a:xfrm>
            <a:off x="9470750" y="3391984"/>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200" b="1" dirty="0" err="1">
                <a:solidFill>
                  <a:srgbClr val="ED2A59"/>
                </a:solidFill>
              </a:rPr>
              <a:t>Nasıl</a:t>
            </a:r>
            <a:r>
              <a:rPr lang="en-IE" sz="2200" b="1" dirty="0">
                <a:solidFill>
                  <a:srgbClr val="ED2A59"/>
                </a:solidFill>
              </a:rPr>
              <a:t> </a:t>
            </a:r>
            <a:r>
              <a:rPr lang="en-IE" sz="2200" b="1" dirty="0" err="1">
                <a:solidFill>
                  <a:srgbClr val="ED2A59"/>
                </a:solidFill>
              </a:rPr>
              <a:t>yardım</a:t>
            </a:r>
            <a:r>
              <a:rPr lang="en-IE" sz="2200" b="1" dirty="0">
                <a:solidFill>
                  <a:srgbClr val="ED2A59"/>
                </a:solidFill>
              </a:rPr>
              <a:t> </a:t>
            </a:r>
            <a:r>
              <a:rPr lang="en-IE" sz="2200" b="1" dirty="0" err="1">
                <a:solidFill>
                  <a:srgbClr val="ED2A59"/>
                </a:solidFill>
              </a:rPr>
              <a:t>edeceğinizi</a:t>
            </a:r>
            <a:r>
              <a:rPr lang="en-IE" sz="2200" b="1" dirty="0">
                <a:solidFill>
                  <a:srgbClr val="ED2A59"/>
                </a:solidFill>
              </a:rPr>
              <a:t> </a:t>
            </a:r>
            <a:r>
              <a:rPr lang="en-IE" sz="2200" b="1" dirty="0" err="1">
                <a:solidFill>
                  <a:srgbClr val="ED2A59"/>
                </a:solidFill>
              </a:rPr>
              <a:t>bilin</a:t>
            </a:r>
            <a:endParaRPr lang="en-IE" sz="2200" b="1" dirty="0">
              <a:solidFill>
                <a:srgbClr val="ED2A59"/>
              </a:solidFill>
            </a:endParaRPr>
          </a:p>
          <a:p>
            <a:pPr algn="ctr"/>
            <a:r>
              <a:rPr lang="en-IE" sz="2200" dirty="0" err="1"/>
              <a:t>İnsanlara</a:t>
            </a:r>
            <a:r>
              <a:rPr lang="en-IE" sz="2200" dirty="0"/>
              <a:t> </a:t>
            </a:r>
            <a:r>
              <a:rPr lang="en-IE" sz="2200" dirty="0" err="1"/>
              <a:t>harekete</a:t>
            </a:r>
            <a:r>
              <a:rPr lang="en-IE" sz="2200" dirty="0"/>
              <a:t> </a:t>
            </a:r>
            <a:r>
              <a:rPr lang="en-IE" sz="2200" dirty="0" err="1"/>
              <a:t>geçmeleri</a:t>
            </a:r>
            <a:r>
              <a:rPr lang="en-IE" sz="2200" dirty="0"/>
              <a:t> </a:t>
            </a:r>
            <a:r>
              <a:rPr lang="en-IE" sz="2200" dirty="0" err="1"/>
              <a:t>ve</a:t>
            </a:r>
            <a:r>
              <a:rPr lang="en-IE" sz="2200" dirty="0"/>
              <a:t> </a:t>
            </a:r>
            <a:r>
              <a:rPr lang="en-IE" sz="2200" dirty="0" err="1"/>
              <a:t>meşgul</a:t>
            </a:r>
            <a:r>
              <a:rPr lang="en-IE" sz="2200" dirty="0"/>
              <a:t> </a:t>
            </a:r>
            <a:r>
              <a:rPr lang="en-IE" sz="2200" dirty="0" err="1"/>
              <a:t>olmaları</a:t>
            </a:r>
            <a:r>
              <a:rPr lang="en-IE" sz="2200" dirty="0"/>
              <a:t> </a:t>
            </a:r>
            <a:r>
              <a:rPr lang="en-IE" sz="2200" dirty="0" err="1"/>
              <a:t>için</a:t>
            </a:r>
            <a:r>
              <a:rPr lang="en-IE" sz="2200" dirty="0"/>
              <a:t> </a:t>
            </a:r>
            <a:r>
              <a:rPr lang="en-IE" sz="2200" dirty="0" err="1"/>
              <a:t>fırsatlar</a:t>
            </a:r>
            <a:r>
              <a:rPr lang="en-IE" sz="2200" dirty="0"/>
              <a:t> </a:t>
            </a:r>
            <a:r>
              <a:rPr lang="en-IE" sz="2200" dirty="0" err="1"/>
              <a:t>sunun</a:t>
            </a:r>
            <a:endParaRPr lang="en-IE" sz="2200" dirty="0"/>
          </a:p>
        </p:txBody>
      </p:sp>
    </p:spTree>
    <p:extLst>
      <p:ext uri="{BB962C8B-B14F-4D97-AF65-F5344CB8AC3E}">
        <p14:creationId xmlns:p14="http://schemas.microsoft.com/office/powerpoint/2010/main" val="3164584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AD3B28E5-9FE4-40A3-BF66-843E0F0AC0E2}"/>
              </a:ext>
            </a:extLst>
          </p:cNvPr>
          <p:cNvSpPr>
            <a:spLocks noGrp="1"/>
          </p:cNvSpPr>
          <p:nvPr>
            <p:ph type="body" sz="quarter" idx="14"/>
          </p:nvPr>
        </p:nvSpPr>
        <p:spPr>
          <a:xfrm>
            <a:off x="344032" y="1564610"/>
            <a:ext cx="5386811" cy="4158567"/>
          </a:xfrm>
        </p:spPr>
        <p:txBody>
          <a:bodyPr/>
          <a:lstStyle/>
          <a:p>
            <a:pPr algn="ctr"/>
            <a:r>
              <a:rPr lang="en-IE" b="1" dirty="0" err="1"/>
              <a:t>Göreviniz</a:t>
            </a:r>
            <a:r>
              <a:rPr lang="en-IE" b="1" dirty="0"/>
              <a:t>, </a:t>
            </a:r>
            <a:r>
              <a:rPr lang="en-IE" b="1" dirty="0" err="1"/>
              <a:t>başarmak</a:t>
            </a:r>
            <a:r>
              <a:rPr lang="en-IE" b="1" dirty="0"/>
              <a:t> </a:t>
            </a:r>
            <a:r>
              <a:rPr lang="en-IE" b="1" dirty="0" err="1"/>
              <a:t>istediğiniz</a:t>
            </a:r>
            <a:r>
              <a:rPr lang="en-IE" b="1" dirty="0"/>
              <a:t> </a:t>
            </a:r>
            <a:r>
              <a:rPr lang="en-IE" b="1" dirty="0" err="1"/>
              <a:t>şeydir</a:t>
            </a:r>
            <a:r>
              <a:rPr lang="en-IE" b="1" dirty="0"/>
              <a:t>. </a:t>
            </a:r>
            <a:r>
              <a:rPr lang="en-IE" dirty="0" err="1"/>
              <a:t>Sosyal</a:t>
            </a:r>
            <a:r>
              <a:rPr lang="en-IE" dirty="0"/>
              <a:t> </a:t>
            </a:r>
            <a:r>
              <a:rPr lang="en-IE" dirty="0" err="1"/>
              <a:t>İnovasyonda</a:t>
            </a:r>
            <a:r>
              <a:rPr lang="en-IE" dirty="0"/>
              <a:t> </a:t>
            </a:r>
            <a:r>
              <a:rPr lang="en-IE" dirty="0" err="1"/>
              <a:t>Misyonunuz</a:t>
            </a:r>
            <a:r>
              <a:rPr lang="en-IE" dirty="0"/>
              <a:t>, </a:t>
            </a:r>
            <a:r>
              <a:rPr lang="en-IE" dirty="0" err="1"/>
              <a:t>işinizi</a:t>
            </a:r>
            <a:r>
              <a:rPr lang="en-IE" dirty="0"/>
              <a:t> </a:t>
            </a:r>
            <a:r>
              <a:rPr lang="en-IE" dirty="0" err="1"/>
              <a:t>ve</a:t>
            </a:r>
            <a:r>
              <a:rPr lang="en-IE" dirty="0"/>
              <a:t> </a:t>
            </a:r>
            <a:r>
              <a:rPr lang="en-IE" dirty="0" err="1"/>
              <a:t>değerlerini</a:t>
            </a:r>
            <a:r>
              <a:rPr lang="en-IE" dirty="0"/>
              <a:t> </a:t>
            </a:r>
            <a:r>
              <a:rPr lang="en-IE" dirty="0" err="1"/>
              <a:t>yönlendiren</a:t>
            </a:r>
            <a:r>
              <a:rPr lang="en-IE" dirty="0"/>
              <a:t> </a:t>
            </a:r>
            <a:r>
              <a:rPr lang="en-IE" dirty="0" err="1"/>
              <a:t>şeydir</a:t>
            </a:r>
            <a:r>
              <a:rPr lang="en-IE" dirty="0"/>
              <a:t>. </a:t>
            </a:r>
            <a:r>
              <a:rPr lang="en-IE" dirty="0" err="1"/>
              <a:t>Senin</a:t>
            </a:r>
            <a:r>
              <a:rPr lang="en-IE" dirty="0"/>
              <a:t> </a:t>
            </a:r>
            <a:r>
              <a:rPr lang="en-IE" dirty="0" err="1"/>
              <a:t>varoluş</a:t>
            </a:r>
            <a:r>
              <a:rPr lang="en-IE" dirty="0"/>
              <a:t> </a:t>
            </a:r>
            <a:r>
              <a:rPr lang="en-IE" dirty="0" err="1"/>
              <a:t>sebebindir</a:t>
            </a:r>
            <a:r>
              <a:rPr lang="en-IE" dirty="0"/>
              <a:t>. </a:t>
            </a:r>
            <a:r>
              <a:rPr lang="en-IE" dirty="0" err="1"/>
              <a:t>Göreviniz</a:t>
            </a:r>
            <a:r>
              <a:rPr lang="en-IE" dirty="0"/>
              <a:t> </a:t>
            </a:r>
            <a:r>
              <a:rPr lang="en-IE" dirty="0" err="1"/>
              <a:t>sizi</a:t>
            </a:r>
            <a:r>
              <a:rPr lang="en-IE" dirty="0"/>
              <a:t> </a:t>
            </a:r>
            <a:r>
              <a:rPr lang="en-IE" dirty="0" err="1"/>
              <a:t>nihai</a:t>
            </a:r>
            <a:r>
              <a:rPr lang="en-IE" dirty="0"/>
              <a:t> </a:t>
            </a:r>
            <a:r>
              <a:rPr lang="en-IE" dirty="0" err="1"/>
              <a:t>hedefinize</a:t>
            </a:r>
            <a:r>
              <a:rPr lang="en-IE" dirty="0"/>
              <a:t> </a:t>
            </a:r>
            <a:r>
              <a:rPr lang="en-IE" dirty="0" err="1"/>
              <a:t>yönlendirmeli</a:t>
            </a:r>
            <a:r>
              <a:rPr lang="en-IE" dirty="0"/>
              <a:t>, </a:t>
            </a:r>
            <a:r>
              <a:rPr lang="en-IE" dirty="0" err="1"/>
              <a:t>odaklamalı</a:t>
            </a:r>
            <a:r>
              <a:rPr lang="en-IE" dirty="0"/>
              <a:t> </a:t>
            </a:r>
            <a:r>
              <a:rPr lang="en-IE" dirty="0" err="1"/>
              <a:t>ve</a:t>
            </a:r>
            <a:r>
              <a:rPr lang="en-IE" dirty="0"/>
              <a:t> </a:t>
            </a:r>
            <a:r>
              <a:rPr lang="en-IE" dirty="0" err="1"/>
              <a:t>yönlendirmelidir</a:t>
            </a:r>
            <a:r>
              <a:rPr lang="en-IE" dirty="0"/>
              <a:t>.</a:t>
            </a:r>
          </a:p>
          <a:p>
            <a:pPr algn="ctr"/>
            <a:r>
              <a:rPr lang="en-IE" b="1" dirty="0" err="1"/>
              <a:t>Misyon</a:t>
            </a:r>
            <a:r>
              <a:rPr lang="en-IE" b="1" dirty="0"/>
              <a:t> </a:t>
            </a:r>
            <a:r>
              <a:rPr lang="en-IE" b="1" dirty="0" err="1"/>
              <a:t>Pazarlama</a:t>
            </a:r>
            <a:r>
              <a:rPr lang="en-IE" b="1" dirty="0"/>
              <a:t>, </a:t>
            </a:r>
            <a:r>
              <a:rPr lang="en-IE" b="1" dirty="0" err="1"/>
              <a:t>Misyonunuz</a:t>
            </a:r>
            <a:r>
              <a:rPr lang="en-IE" b="1" dirty="0"/>
              <a:t> </a:t>
            </a:r>
            <a:r>
              <a:rPr lang="en-IE" b="1" dirty="0" err="1"/>
              <a:t>etrafında</a:t>
            </a:r>
            <a:r>
              <a:rPr lang="en-IE" b="1" dirty="0"/>
              <a:t> </a:t>
            </a:r>
            <a:r>
              <a:rPr lang="en-IE" b="1" dirty="0" err="1"/>
              <a:t>döner</a:t>
            </a:r>
            <a:r>
              <a:rPr lang="en-IE" b="1" dirty="0"/>
              <a:t>. </a:t>
            </a:r>
            <a:r>
              <a:rPr lang="en-IE" dirty="0" err="1"/>
              <a:t>Misyon</a:t>
            </a:r>
            <a:r>
              <a:rPr lang="en-IE" dirty="0"/>
              <a:t> </a:t>
            </a:r>
            <a:r>
              <a:rPr lang="en-IE" dirty="0" err="1"/>
              <a:t>Pazarlama</a:t>
            </a:r>
            <a:r>
              <a:rPr lang="en-IE" dirty="0"/>
              <a:t> </a:t>
            </a:r>
            <a:r>
              <a:rPr lang="en-IE" dirty="0" err="1"/>
              <a:t>ve</a:t>
            </a:r>
            <a:r>
              <a:rPr lang="en-IE" dirty="0"/>
              <a:t> </a:t>
            </a:r>
            <a:r>
              <a:rPr lang="en-IE" dirty="0" err="1"/>
              <a:t>Hikaye</a:t>
            </a:r>
            <a:r>
              <a:rPr lang="en-IE" dirty="0"/>
              <a:t> </a:t>
            </a:r>
            <a:r>
              <a:rPr lang="en-IE" dirty="0" err="1"/>
              <a:t>Anlatma</a:t>
            </a:r>
            <a:r>
              <a:rPr lang="en-IE" dirty="0"/>
              <a:t> </a:t>
            </a:r>
            <a:r>
              <a:rPr lang="en-IE" dirty="0" err="1"/>
              <a:t>birlikte</a:t>
            </a:r>
            <a:r>
              <a:rPr lang="en-IE" dirty="0"/>
              <a:t>, </a:t>
            </a:r>
            <a:r>
              <a:rPr lang="en-IE" dirty="0" err="1"/>
              <a:t>küçük</a:t>
            </a:r>
            <a:r>
              <a:rPr lang="en-IE" dirty="0"/>
              <a:t> </a:t>
            </a:r>
            <a:r>
              <a:rPr lang="en-IE" dirty="0" err="1"/>
              <a:t>bir</a:t>
            </a:r>
            <a:r>
              <a:rPr lang="en-IE" dirty="0"/>
              <a:t> </a:t>
            </a:r>
            <a:r>
              <a:rPr lang="en-IE" dirty="0" err="1"/>
              <a:t>başlangıç</a:t>
            </a:r>
            <a:r>
              <a:rPr lang="en-IE" dirty="0"/>
              <a:t> </a:t>
            </a:r>
            <a:r>
              <a:rPr lang="en-IE" dirty="0" err="1"/>
              <a:t>işletmesi</a:t>
            </a:r>
            <a:r>
              <a:rPr lang="en-IE" dirty="0"/>
              <a:t> </a:t>
            </a:r>
            <a:r>
              <a:rPr lang="en-IE" dirty="0" err="1"/>
              <a:t>olarak</a:t>
            </a:r>
            <a:r>
              <a:rPr lang="en-IE" dirty="0"/>
              <a:t> </a:t>
            </a:r>
            <a:r>
              <a:rPr lang="en-IE" dirty="0" err="1"/>
              <a:t>karmaşık</a:t>
            </a:r>
            <a:r>
              <a:rPr lang="en-IE" dirty="0"/>
              <a:t> </a:t>
            </a:r>
            <a:r>
              <a:rPr lang="en-IE" dirty="0" err="1"/>
              <a:t>pazarlama</a:t>
            </a:r>
            <a:r>
              <a:rPr lang="en-IE" dirty="0"/>
              <a:t> </a:t>
            </a:r>
            <a:r>
              <a:rPr lang="en-IE" dirty="0" err="1"/>
              <a:t>labirentinde</a:t>
            </a:r>
            <a:r>
              <a:rPr lang="en-IE" dirty="0"/>
              <a:t> </a:t>
            </a:r>
            <a:r>
              <a:rPr lang="en-IE" dirty="0" err="1"/>
              <a:t>gezinmenize</a:t>
            </a:r>
            <a:r>
              <a:rPr lang="en-IE" dirty="0"/>
              <a:t> </a:t>
            </a:r>
            <a:r>
              <a:rPr lang="en-IE" dirty="0" err="1"/>
              <a:t>ve</a:t>
            </a:r>
            <a:r>
              <a:rPr lang="en-IE" dirty="0"/>
              <a:t> </a:t>
            </a:r>
            <a:r>
              <a:rPr lang="en-IE" dirty="0" err="1"/>
              <a:t>maruz</a:t>
            </a:r>
            <a:r>
              <a:rPr lang="en-IE" dirty="0"/>
              <a:t> </a:t>
            </a:r>
            <a:r>
              <a:rPr lang="en-IE" dirty="0" err="1"/>
              <a:t>kalma</a:t>
            </a:r>
            <a:r>
              <a:rPr lang="en-IE" dirty="0"/>
              <a:t>, </a:t>
            </a:r>
            <a:r>
              <a:rPr lang="en-IE" dirty="0" err="1"/>
              <a:t>farkındalığı</a:t>
            </a:r>
            <a:r>
              <a:rPr lang="en-IE" dirty="0"/>
              <a:t> en </a:t>
            </a:r>
            <a:r>
              <a:rPr lang="en-IE" dirty="0" err="1"/>
              <a:t>üst</a:t>
            </a:r>
            <a:r>
              <a:rPr lang="en-IE" dirty="0"/>
              <a:t> </a:t>
            </a:r>
            <a:r>
              <a:rPr lang="en-IE" dirty="0" err="1"/>
              <a:t>düzeye</a:t>
            </a:r>
            <a:r>
              <a:rPr lang="en-IE" dirty="0"/>
              <a:t> </a:t>
            </a:r>
            <a:r>
              <a:rPr lang="en-IE" dirty="0" err="1"/>
              <a:t>çıkarmanıza</a:t>
            </a:r>
            <a:r>
              <a:rPr lang="en-IE" dirty="0"/>
              <a:t> </a:t>
            </a:r>
            <a:r>
              <a:rPr lang="en-IE" dirty="0" err="1"/>
              <a:t>ve</a:t>
            </a:r>
            <a:r>
              <a:rPr lang="en-IE" dirty="0"/>
              <a:t> </a:t>
            </a:r>
            <a:r>
              <a:rPr lang="en-IE" dirty="0" err="1"/>
              <a:t>hedef</a:t>
            </a:r>
            <a:r>
              <a:rPr lang="en-IE" dirty="0"/>
              <a:t> </a:t>
            </a:r>
            <a:r>
              <a:rPr lang="en-IE" dirty="0" err="1"/>
              <a:t>kitlelerinize</a:t>
            </a:r>
            <a:r>
              <a:rPr lang="en-IE" dirty="0"/>
              <a:t> </a:t>
            </a:r>
            <a:r>
              <a:rPr lang="en-IE" dirty="0" err="1"/>
              <a:t>ulaşmanıza</a:t>
            </a:r>
            <a:r>
              <a:rPr lang="en-IE" dirty="0"/>
              <a:t> </a:t>
            </a:r>
            <a:r>
              <a:rPr lang="en-IE" dirty="0" err="1"/>
              <a:t>yardımcı</a:t>
            </a:r>
            <a:r>
              <a:rPr lang="en-IE" dirty="0"/>
              <a:t> </a:t>
            </a:r>
            <a:r>
              <a:rPr lang="en-IE" dirty="0" err="1"/>
              <a:t>olacaktır</a:t>
            </a:r>
            <a:r>
              <a:rPr lang="en-IE" dirty="0"/>
              <a:t>!</a:t>
            </a:r>
            <a:endParaRPr lang="en-IE" dirty="0"/>
          </a:p>
        </p:txBody>
      </p:sp>
      <p:sp>
        <p:nvSpPr>
          <p:cNvPr id="7" name="Text Placeholder 6">
            <a:extLst>
              <a:ext uri="{FF2B5EF4-FFF2-40B4-BE49-F238E27FC236}">
                <a16:creationId xmlns:a16="http://schemas.microsoft.com/office/drawing/2014/main" xmlns="" id="{60B9CE15-B91E-43D0-8C6C-D30525FAA352}"/>
              </a:ext>
            </a:extLst>
          </p:cNvPr>
          <p:cNvSpPr>
            <a:spLocks noGrp="1"/>
          </p:cNvSpPr>
          <p:nvPr>
            <p:ph type="body" sz="quarter" idx="15"/>
          </p:nvPr>
        </p:nvSpPr>
        <p:spPr>
          <a:xfrm>
            <a:off x="508178" y="452674"/>
            <a:ext cx="4461735" cy="1111936"/>
          </a:xfrm>
        </p:spPr>
        <p:txBody>
          <a:bodyPr>
            <a:normAutofit/>
          </a:bodyPr>
          <a:lstStyle/>
          <a:p>
            <a:pPr algn="ctr"/>
            <a:r>
              <a:rPr lang="tr-TR" b="1" dirty="0" smtClean="0"/>
              <a:t>Misyon </a:t>
            </a:r>
            <a:r>
              <a:rPr lang="tr-TR" b="1" dirty="0"/>
              <a:t>Pazarlama Yolculuğundasınız!</a:t>
            </a:r>
            <a:endParaRPr lang="en-IE" b="1" dirty="0"/>
          </a:p>
        </p:txBody>
      </p:sp>
      <p:pic>
        <p:nvPicPr>
          <p:cNvPr id="10" name="Picture Placeholder 9">
            <a:extLst>
              <a:ext uri="{FF2B5EF4-FFF2-40B4-BE49-F238E27FC236}">
                <a16:creationId xmlns:a16="http://schemas.microsoft.com/office/drawing/2014/main" xmlns="" id="{DE2F727A-5F32-4999-B1B5-26912330211C}"/>
              </a:ext>
            </a:extLst>
          </p:cNvPr>
          <p:cNvPicPr>
            <a:picLocks noGrp="1" noChangeAspect="1"/>
          </p:cNvPicPr>
          <p:nvPr>
            <p:ph type="pic" sz="quarter" idx="10"/>
          </p:nvPr>
        </p:nvPicPr>
        <p:blipFill>
          <a:blip r:embed="rId2"/>
          <a:srcRect l="3371" r="3371"/>
          <a:stretch>
            <a:fillRect/>
          </a:stretch>
        </p:blipFill>
        <p:spPr/>
      </p:pic>
    </p:spTree>
    <p:extLst>
      <p:ext uri="{BB962C8B-B14F-4D97-AF65-F5344CB8AC3E}">
        <p14:creationId xmlns:p14="http://schemas.microsoft.com/office/powerpoint/2010/main" val="416809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ign&#10;&#10;Description automatically generated with medium confidence">
            <a:extLst>
              <a:ext uri="{FF2B5EF4-FFF2-40B4-BE49-F238E27FC236}">
                <a16:creationId xmlns:a16="http://schemas.microsoft.com/office/drawing/2014/main" xmlns="" id="{E9252907-7347-460C-9763-8FA9A0283AAA}"/>
              </a:ext>
            </a:extLst>
          </p:cNvPr>
          <p:cNvPicPr>
            <a:picLocks noGrp="1" noChangeAspect="1"/>
          </p:cNvPicPr>
          <p:nvPr>
            <p:ph type="pic" sz="quarter" idx="10"/>
          </p:nvPr>
        </p:nvPicPr>
        <p:blipFill>
          <a:blip r:embed="rId2"/>
          <a:srcRect l="3347" r="3347"/>
          <a:stretch>
            <a:fillRect/>
          </a:stretch>
        </p:blipFill>
        <p:spPr/>
      </p:pic>
      <p:sp>
        <p:nvSpPr>
          <p:cNvPr id="3" name="Text Placeholder 2">
            <a:extLst>
              <a:ext uri="{FF2B5EF4-FFF2-40B4-BE49-F238E27FC236}">
                <a16:creationId xmlns:a16="http://schemas.microsoft.com/office/drawing/2014/main" xmlns="" id="{2A423E1D-AE02-4536-9980-0529ACF4BBD5}"/>
              </a:ext>
            </a:extLst>
          </p:cNvPr>
          <p:cNvSpPr>
            <a:spLocks noGrp="1"/>
          </p:cNvSpPr>
          <p:nvPr>
            <p:ph type="body" sz="quarter" idx="14"/>
          </p:nvPr>
        </p:nvSpPr>
        <p:spPr>
          <a:xfrm>
            <a:off x="566514" y="928785"/>
            <a:ext cx="6359387" cy="4158567"/>
          </a:xfrm>
        </p:spPr>
        <p:txBody>
          <a:bodyPr/>
          <a:lstStyle/>
          <a:p>
            <a:pPr marL="342900" indent="-342900">
              <a:buFont typeface="Wingdings" pitchFamily="2" charset="2"/>
              <a:buChar char="ü"/>
            </a:pPr>
            <a:r>
              <a:rPr lang="en-IE" b="1" dirty="0"/>
              <a:t>Ne </a:t>
            </a:r>
            <a:r>
              <a:rPr lang="en-IE" b="1" dirty="0" err="1"/>
              <a:t>yaptın</a:t>
            </a:r>
            <a:r>
              <a:rPr lang="en-IE" b="1" dirty="0"/>
              <a:t>? </a:t>
            </a:r>
            <a:r>
              <a:rPr lang="en-IE" dirty="0" err="1"/>
              <a:t>Müşterilerinize</a:t>
            </a:r>
            <a:r>
              <a:rPr lang="en-IE" dirty="0"/>
              <a:t> ne </a:t>
            </a:r>
            <a:r>
              <a:rPr lang="en-IE" dirty="0" err="1"/>
              <a:t>teslim</a:t>
            </a:r>
            <a:r>
              <a:rPr lang="en-IE" dirty="0"/>
              <a:t> </a:t>
            </a:r>
            <a:r>
              <a:rPr lang="en-IE" dirty="0" err="1"/>
              <a:t>ettiğinizi</a:t>
            </a:r>
            <a:r>
              <a:rPr lang="en-IE" dirty="0"/>
              <a:t> </a:t>
            </a:r>
            <a:r>
              <a:rPr lang="en-IE" dirty="0" err="1"/>
              <a:t>belirtir</a:t>
            </a:r>
            <a:r>
              <a:rPr lang="en-IE" dirty="0"/>
              <a:t>. Bu, </a:t>
            </a:r>
            <a:r>
              <a:rPr lang="en-IE" dirty="0" err="1"/>
              <a:t>yaptığınız</a:t>
            </a:r>
            <a:r>
              <a:rPr lang="en-IE" dirty="0"/>
              <a:t> </a:t>
            </a:r>
            <a:r>
              <a:rPr lang="en-IE" dirty="0" err="1"/>
              <a:t>tüm</a:t>
            </a:r>
            <a:r>
              <a:rPr lang="en-IE" dirty="0"/>
              <a:t> </a:t>
            </a:r>
            <a:r>
              <a:rPr lang="en-IE" dirty="0" err="1"/>
              <a:t>farklı</a:t>
            </a:r>
            <a:r>
              <a:rPr lang="en-IE" dirty="0"/>
              <a:t> </a:t>
            </a:r>
            <a:r>
              <a:rPr lang="en-IE" dirty="0" err="1"/>
              <a:t>şeyler</a:t>
            </a:r>
            <a:r>
              <a:rPr lang="en-IE" dirty="0"/>
              <a:t> </a:t>
            </a:r>
            <a:r>
              <a:rPr lang="en-IE" dirty="0" err="1"/>
              <a:t>ve</a:t>
            </a:r>
            <a:r>
              <a:rPr lang="en-IE" dirty="0"/>
              <a:t> </a:t>
            </a:r>
            <a:r>
              <a:rPr lang="en-IE" dirty="0" err="1"/>
              <a:t>eylemlerle</a:t>
            </a:r>
            <a:r>
              <a:rPr lang="en-IE" dirty="0"/>
              <a:t> </a:t>
            </a:r>
            <a:r>
              <a:rPr lang="en-IE" dirty="0" err="1"/>
              <a:t>değil</a:t>
            </a:r>
            <a:r>
              <a:rPr lang="en-IE" dirty="0"/>
              <a:t>, </a:t>
            </a:r>
            <a:r>
              <a:rPr lang="en-IE" dirty="0" err="1"/>
              <a:t>elde</a:t>
            </a:r>
            <a:r>
              <a:rPr lang="en-IE" dirty="0"/>
              <a:t> </a:t>
            </a:r>
            <a:r>
              <a:rPr lang="en-IE" dirty="0" err="1"/>
              <a:t>ettiğiniz</a:t>
            </a:r>
            <a:r>
              <a:rPr lang="en-IE" dirty="0"/>
              <a:t> </a:t>
            </a:r>
            <a:r>
              <a:rPr lang="en-IE" dirty="0" err="1"/>
              <a:t>sonuçlarla</a:t>
            </a:r>
            <a:r>
              <a:rPr lang="en-IE" dirty="0"/>
              <a:t> </a:t>
            </a:r>
            <a:r>
              <a:rPr lang="en-IE" dirty="0" err="1"/>
              <a:t>ilgilidir</a:t>
            </a:r>
            <a:r>
              <a:rPr lang="en-IE" dirty="0"/>
              <a:t>. </a:t>
            </a:r>
            <a:r>
              <a:rPr lang="en-IE" dirty="0" err="1"/>
              <a:t>Elde</a:t>
            </a:r>
            <a:r>
              <a:rPr lang="en-IE" dirty="0"/>
              <a:t> </a:t>
            </a:r>
            <a:r>
              <a:rPr lang="en-IE" dirty="0" err="1"/>
              <a:t>etmek</a:t>
            </a:r>
            <a:r>
              <a:rPr lang="en-IE" dirty="0"/>
              <a:t> </a:t>
            </a:r>
            <a:r>
              <a:rPr lang="en-IE" dirty="0" err="1"/>
              <a:t>istediğiniz</a:t>
            </a:r>
            <a:r>
              <a:rPr lang="en-IE" dirty="0"/>
              <a:t> </a:t>
            </a:r>
            <a:r>
              <a:rPr lang="en-IE" dirty="0" err="1"/>
              <a:t>şey</a:t>
            </a:r>
            <a:r>
              <a:rPr lang="en-IE" dirty="0"/>
              <a:t>, </a:t>
            </a:r>
            <a:r>
              <a:rPr lang="en-IE" dirty="0" err="1"/>
              <a:t>yarattığınız</a:t>
            </a:r>
            <a:r>
              <a:rPr lang="en-IE" dirty="0"/>
              <a:t> </a:t>
            </a:r>
            <a:r>
              <a:rPr lang="en-IE" dirty="0" err="1"/>
              <a:t>etki</a:t>
            </a:r>
            <a:r>
              <a:rPr lang="en-IE" dirty="0"/>
              <a:t>…</a:t>
            </a:r>
          </a:p>
          <a:p>
            <a:pPr marL="342900" indent="-342900">
              <a:buFont typeface="Wingdings" pitchFamily="2" charset="2"/>
              <a:buChar char="ü"/>
            </a:pPr>
            <a:r>
              <a:rPr lang="en-IE" b="1" dirty="0" err="1"/>
              <a:t>Bunu</a:t>
            </a:r>
            <a:r>
              <a:rPr lang="en-IE" b="1" dirty="0"/>
              <a:t> </a:t>
            </a:r>
            <a:r>
              <a:rPr lang="en-IE" b="1" dirty="0" err="1"/>
              <a:t>nasıl</a:t>
            </a:r>
            <a:r>
              <a:rPr lang="en-IE" b="1" dirty="0"/>
              <a:t> </a:t>
            </a:r>
            <a:r>
              <a:rPr lang="en-IE" b="1" dirty="0" err="1"/>
              <a:t>yapıyorsun</a:t>
            </a:r>
            <a:r>
              <a:rPr lang="en-IE" b="1" dirty="0"/>
              <a:t>? </a:t>
            </a:r>
            <a:r>
              <a:rPr lang="en-IE" dirty="0" err="1"/>
              <a:t>Yaptığınız</a:t>
            </a:r>
            <a:r>
              <a:rPr lang="en-IE" dirty="0"/>
              <a:t> </a:t>
            </a:r>
            <a:r>
              <a:rPr lang="en-IE" dirty="0" err="1"/>
              <a:t>dijital</a:t>
            </a:r>
            <a:r>
              <a:rPr lang="en-IE" dirty="0"/>
              <a:t> </a:t>
            </a:r>
            <a:r>
              <a:rPr lang="en-IE" dirty="0" err="1"/>
              <a:t>sosyal</a:t>
            </a:r>
            <a:r>
              <a:rPr lang="en-IE" dirty="0"/>
              <a:t> </a:t>
            </a:r>
            <a:r>
              <a:rPr lang="en-IE" dirty="0" err="1"/>
              <a:t>inovasyonun</a:t>
            </a:r>
            <a:r>
              <a:rPr lang="en-IE" dirty="0"/>
              <a:t> </a:t>
            </a:r>
            <a:r>
              <a:rPr lang="en-IE" dirty="0" err="1"/>
              <a:t>türünü</a:t>
            </a:r>
            <a:r>
              <a:rPr lang="en-IE" dirty="0"/>
              <a:t> </a:t>
            </a:r>
            <a:r>
              <a:rPr lang="en-IE" dirty="0" err="1"/>
              <a:t>tanımlar</a:t>
            </a:r>
            <a:r>
              <a:rPr lang="en-IE" dirty="0"/>
              <a:t>. </a:t>
            </a:r>
            <a:r>
              <a:rPr lang="en-IE" dirty="0" err="1"/>
              <a:t>Sattığınız</a:t>
            </a:r>
            <a:r>
              <a:rPr lang="en-IE" dirty="0"/>
              <a:t> </a:t>
            </a:r>
            <a:r>
              <a:rPr lang="en-IE" dirty="0" err="1"/>
              <a:t>ve</a:t>
            </a:r>
            <a:r>
              <a:rPr lang="en-IE" dirty="0"/>
              <a:t> </a:t>
            </a:r>
            <a:r>
              <a:rPr lang="en-IE" dirty="0" err="1"/>
              <a:t>müşterilerinize</a:t>
            </a:r>
            <a:r>
              <a:rPr lang="en-IE" dirty="0"/>
              <a:t> </a:t>
            </a:r>
            <a:r>
              <a:rPr lang="en-IE" dirty="0" err="1"/>
              <a:t>sunduğunuz</a:t>
            </a:r>
            <a:r>
              <a:rPr lang="en-IE" dirty="0"/>
              <a:t> </a:t>
            </a:r>
            <a:r>
              <a:rPr lang="en-IE" dirty="0" err="1"/>
              <a:t>ürün</a:t>
            </a:r>
            <a:r>
              <a:rPr lang="en-IE" dirty="0"/>
              <a:t> </a:t>
            </a:r>
            <a:r>
              <a:rPr lang="en-IE" dirty="0" err="1"/>
              <a:t>ve</a:t>
            </a:r>
            <a:r>
              <a:rPr lang="en-IE" dirty="0"/>
              <a:t> </a:t>
            </a:r>
            <a:r>
              <a:rPr lang="en-IE" dirty="0" err="1"/>
              <a:t>hizmet</a:t>
            </a:r>
            <a:r>
              <a:rPr lang="en-IE" dirty="0"/>
              <a:t> </a:t>
            </a:r>
            <a:r>
              <a:rPr lang="en-IE" dirty="0" err="1"/>
              <a:t>türlerini</a:t>
            </a:r>
            <a:r>
              <a:rPr lang="en-IE" dirty="0"/>
              <a:t> </a:t>
            </a:r>
            <a:r>
              <a:rPr lang="en-IE" dirty="0" err="1"/>
              <a:t>nasıl</a:t>
            </a:r>
            <a:r>
              <a:rPr lang="en-IE" dirty="0"/>
              <a:t> </a:t>
            </a:r>
            <a:r>
              <a:rPr lang="en-IE" dirty="0" err="1"/>
              <a:t>açıkladığınız</a:t>
            </a:r>
            <a:r>
              <a:rPr lang="en-IE" dirty="0"/>
              <a:t>. </a:t>
            </a:r>
            <a:r>
              <a:rPr lang="en-IE" dirty="0" err="1"/>
              <a:t>Bunu</a:t>
            </a:r>
            <a:r>
              <a:rPr lang="en-IE" dirty="0"/>
              <a:t> </a:t>
            </a:r>
            <a:r>
              <a:rPr lang="en-IE" dirty="0" err="1"/>
              <a:t>basit</a:t>
            </a:r>
            <a:r>
              <a:rPr lang="en-IE" dirty="0"/>
              <a:t> </a:t>
            </a:r>
            <a:r>
              <a:rPr lang="en-IE" dirty="0" err="1"/>
              <a:t>terimlerle</a:t>
            </a:r>
            <a:r>
              <a:rPr lang="en-IE" dirty="0"/>
              <a:t> </a:t>
            </a:r>
            <a:r>
              <a:rPr lang="en-IE" dirty="0" err="1"/>
              <a:t>açıklayın</a:t>
            </a:r>
            <a:r>
              <a:rPr lang="en-IE" dirty="0"/>
              <a:t>. </a:t>
            </a:r>
            <a:r>
              <a:rPr lang="en-IE" dirty="0" err="1"/>
              <a:t>Bunun</a:t>
            </a:r>
            <a:r>
              <a:rPr lang="en-IE" dirty="0"/>
              <a:t> </a:t>
            </a:r>
            <a:r>
              <a:rPr lang="en-IE" dirty="0" err="1"/>
              <a:t>hakkında</a:t>
            </a:r>
            <a:r>
              <a:rPr lang="en-IE" dirty="0"/>
              <a:t>, </a:t>
            </a:r>
            <a:r>
              <a:rPr lang="en-IE" dirty="0" err="1"/>
              <a:t>kişinin</a:t>
            </a:r>
            <a:r>
              <a:rPr lang="en-IE" dirty="0"/>
              <a:t> </a:t>
            </a:r>
            <a:r>
              <a:rPr lang="en-IE" dirty="0" err="1"/>
              <a:t>hiçbir</a:t>
            </a:r>
            <a:r>
              <a:rPr lang="en-IE" dirty="0"/>
              <a:t> </a:t>
            </a:r>
            <a:r>
              <a:rPr lang="en-IE" dirty="0" err="1"/>
              <a:t>fikri</a:t>
            </a:r>
            <a:r>
              <a:rPr lang="en-IE" dirty="0"/>
              <a:t> </a:t>
            </a:r>
            <a:r>
              <a:rPr lang="en-IE" dirty="0" err="1"/>
              <a:t>yokmuş</a:t>
            </a:r>
            <a:r>
              <a:rPr lang="en-IE" dirty="0"/>
              <a:t> </a:t>
            </a:r>
            <a:r>
              <a:rPr lang="en-IE" dirty="0" err="1"/>
              <a:t>veya</a:t>
            </a:r>
            <a:r>
              <a:rPr lang="en-IE" dirty="0"/>
              <a:t> </a:t>
            </a:r>
            <a:r>
              <a:rPr lang="en-IE" dirty="0" err="1"/>
              <a:t>sizi</a:t>
            </a:r>
            <a:r>
              <a:rPr lang="en-IE" dirty="0"/>
              <a:t> </a:t>
            </a:r>
            <a:r>
              <a:rPr lang="en-IE" dirty="0" err="1"/>
              <a:t>daha</a:t>
            </a:r>
            <a:r>
              <a:rPr lang="en-IE" dirty="0"/>
              <a:t> </a:t>
            </a:r>
            <a:r>
              <a:rPr lang="en-IE" dirty="0" err="1"/>
              <a:t>önce</a:t>
            </a:r>
            <a:r>
              <a:rPr lang="en-IE" dirty="0"/>
              <a:t> </a:t>
            </a:r>
            <a:r>
              <a:rPr lang="en-IE" dirty="0" err="1"/>
              <a:t>hiç</a:t>
            </a:r>
            <a:r>
              <a:rPr lang="en-IE" dirty="0"/>
              <a:t> </a:t>
            </a:r>
            <a:r>
              <a:rPr lang="en-IE" dirty="0" err="1"/>
              <a:t>duymamış</a:t>
            </a:r>
            <a:r>
              <a:rPr lang="en-IE" dirty="0"/>
              <a:t> </a:t>
            </a:r>
            <a:r>
              <a:rPr lang="en-IE" dirty="0" err="1"/>
              <a:t>gibi</a:t>
            </a:r>
            <a:r>
              <a:rPr lang="en-IE" dirty="0"/>
              <a:t> </a:t>
            </a:r>
            <a:r>
              <a:rPr lang="en-IE" dirty="0" err="1"/>
              <a:t>konuşun</a:t>
            </a:r>
            <a:r>
              <a:rPr lang="en-IE" dirty="0"/>
              <a:t>.</a:t>
            </a:r>
          </a:p>
          <a:p>
            <a:pPr marL="342900" indent="-342900">
              <a:buFont typeface="Wingdings" pitchFamily="2" charset="2"/>
              <a:buChar char="ü"/>
            </a:pPr>
            <a:r>
              <a:rPr lang="en-IE" b="1" dirty="0" err="1"/>
              <a:t>Kimin</a:t>
            </a:r>
            <a:r>
              <a:rPr lang="en-IE" b="1" dirty="0"/>
              <a:t> </a:t>
            </a:r>
            <a:r>
              <a:rPr lang="en-IE" b="1" dirty="0" err="1"/>
              <a:t>için</a:t>
            </a:r>
            <a:r>
              <a:rPr lang="en-IE" b="1" dirty="0"/>
              <a:t> </a:t>
            </a:r>
            <a:r>
              <a:rPr lang="en-IE" b="1" dirty="0" err="1"/>
              <a:t>yapıyoruz</a:t>
            </a:r>
            <a:r>
              <a:rPr lang="en-IE" b="1" dirty="0"/>
              <a:t>? </a:t>
            </a:r>
            <a:r>
              <a:rPr lang="en-IE" dirty="0" err="1"/>
              <a:t>Sosyal</a:t>
            </a:r>
            <a:r>
              <a:rPr lang="en-IE" dirty="0"/>
              <a:t> </a:t>
            </a:r>
            <a:r>
              <a:rPr lang="en-IE" dirty="0" err="1"/>
              <a:t>inovasyon</a:t>
            </a:r>
            <a:r>
              <a:rPr lang="en-IE" dirty="0"/>
              <a:t> </a:t>
            </a:r>
            <a:r>
              <a:rPr lang="en-IE" dirty="0" err="1"/>
              <a:t>ürünlerinizi</a:t>
            </a:r>
            <a:r>
              <a:rPr lang="en-IE" dirty="0"/>
              <a:t> </a:t>
            </a:r>
            <a:r>
              <a:rPr lang="en-IE" dirty="0" err="1"/>
              <a:t>veya</a:t>
            </a:r>
            <a:r>
              <a:rPr lang="en-IE" dirty="0"/>
              <a:t> </a:t>
            </a:r>
            <a:r>
              <a:rPr lang="en-IE" dirty="0" err="1"/>
              <a:t>hizmetlerinizi</a:t>
            </a:r>
            <a:r>
              <a:rPr lang="en-IE" dirty="0"/>
              <a:t> satın alma </a:t>
            </a:r>
            <a:r>
              <a:rPr lang="en-IE" dirty="0" err="1"/>
              <a:t>veya</a:t>
            </a:r>
            <a:r>
              <a:rPr lang="en-IE" dirty="0"/>
              <a:t> </a:t>
            </a:r>
            <a:r>
              <a:rPr lang="en-IE" dirty="0" err="1"/>
              <a:t>ihtiyaç</a:t>
            </a:r>
            <a:r>
              <a:rPr lang="en-IE" dirty="0"/>
              <a:t> </a:t>
            </a:r>
            <a:r>
              <a:rPr lang="en-IE" dirty="0" err="1"/>
              <a:t>duyma</a:t>
            </a:r>
            <a:r>
              <a:rPr lang="en-IE" dirty="0"/>
              <a:t> </a:t>
            </a:r>
            <a:r>
              <a:rPr lang="en-IE" dirty="0" err="1"/>
              <a:t>olasılığı</a:t>
            </a:r>
            <a:r>
              <a:rPr lang="en-IE" dirty="0"/>
              <a:t> en </a:t>
            </a:r>
            <a:r>
              <a:rPr lang="en-IE" dirty="0" err="1"/>
              <a:t>yüksek</a:t>
            </a:r>
            <a:r>
              <a:rPr lang="en-IE" dirty="0"/>
              <a:t> </a:t>
            </a:r>
            <a:r>
              <a:rPr lang="en-IE" dirty="0" err="1"/>
              <a:t>olan</a:t>
            </a:r>
            <a:r>
              <a:rPr lang="en-IE" dirty="0"/>
              <a:t> </a:t>
            </a:r>
            <a:r>
              <a:rPr lang="en-IE" dirty="0" err="1"/>
              <a:t>hedef</a:t>
            </a:r>
            <a:r>
              <a:rPr lang="en-IE" dirty="0"/>
              <a:t> </a:t>
            </a:r>
            <a:r>
              <a:rPr lang="en-IE" dirty="0" err="1"/>
              <a:t>pazarı</a:t>
            </a:r>
            <a:r>
              <a:rPr lang="en-IE" dirty="0"/>
              <a:t> </a:t>
            </a:r>
            <a:r>
              <a:rPr lang="en-IE" dirty="0" err="1"/>
              <a:t>tanımlar</a:t>
            </a:r>
            <a:r>
              <a:rPr lang="en-IE" dirty="0"/>
              <a:t>.</a:t>
            </a:r>
            <a:endParaRPr lang="en-IE" dirty="0"/>
          </a:p>
        </p:txBody>
      </p:sp>
      <p:sp>
        <p:nvSpPr>
          <p:cNvPr id="4" name="Text Placeholder 3">
            <a:extLst>
              <a:ext uri="{FF2B5EF4-FFF2-40B4-BE49-F238E27FC236}">
                <a16:creationId xmlns:a16="http://schemas.microsoft.com/office/drawing/2014/main" xmlns="" id="{026FE218-8348-4E36-A9E9-966BA50223A5}"/>
              </a:ext>
            </a:extLst>
          </p:cNvPr>
          <p:cNvSpPr>
            <a:spLocks noGrp="1"/>
          </p:cNvSpPr>
          <p:nvPr>
            <p:ph type="body" sz="quarter" idx="15"/>
          </p:nvPr>
        </p:nvSpPr>
        <p:spPr>
          <a:xfrm>
            <a:off x="1036637" y="321584"/>
            <a:ext cx="4461735" cy="697353"/>
          </a:xfrm>
        </p:spPr>
        <p:txBody>
          <a:bodyPr>
            <a:normAutofit/>
          </a:bodyPr>
          <a:lstStyle/>
          <a:p>
            <a:r>
              <a:rPr lang="tr-TR" b="1" dirty="0" smtClean="0"/>
              <a:t>Göreviniz</a:t>
            </a:r>
            <a:r>
              <a:rPr lang="tr-TR" b="1" dirty="0"/>
              <a:t>…</a:t>
            </a:r>
            <a:endParaRPr lang="en-IE" b="1" dirty="0"/>
          </a:p>
        </p:txBody>
      </p:sp>
    </p:spTree>
    <p:extLst>
      <p:ext uri="{BB962C8B-B14F-4D97-AF65-F5344CB8AC3E}">
        <p14:creationId xmlns:p14="http://schemas.microsoft.com/office/powerpoint/2010/main" val="155171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tr-TR" b="1" dirty="0" smtClean="0">
                <a:solidFill>
                  <a:srgbClr val="ED2A59"/>
                </a:solidFill>
              </a:rPr>
              <a:t>Stratejinizi </a:t>
            </a:r>
            <a:r>
              <a:rPr lang="tr-TR" b="1" dirty="0">
                <a:solidFill>
                  <a:srgbClr val="ED2A59"/>
                </a:solidFill>
              </a:rPr>
              <a:t>Oluşturun</a:t>
            </a:r>
          </a:p>
          <a:p>
            <a:pPr algn="ctr"/>
            <a:r>
              <a:rPr lang="tr-TR" b="1" dirty="0">
                <a:solidFill>
                  <a:srgbClr val="E48E02"/>
                </a:solidFill>
              </a:rPr>
              <a:t>Stratejiniz, Hikaye Anlatma Planınızdır</a:t>
            </a:r>
            <a:endParaRPr lang="en-IE" b="1" dirty="0">
              <a:solidFill>
                <a:srgbClr val="E48E02"/>
              </a:solidFill>
            </a:endParaRPr>
          </a:p>
        </p:txBody>
      </p:sp>
      <p:sp>
        <p:nvSpPr>
          <p:cNvPr id="18" name="TextBox 17">
            <a:extLst>
              <a:ext uri="{FF2B5EF4-FFF2-40B4-BE49-F238E27FC236}">
                <a16:creationId xmlns:a16="http://schemas.microsoft.com/office/drawing/2014/main" xmlns="" id="{1B78D248-0F51-44F3-A4B5-E0FF16EFC9ED}"/>
              </a:ext>
            </a:extLst>
          </p:cNvPr>
          <p:cNvSpPr txBox="1"/>
          <p:nvPr/>
        </p:nvSpPr>
        <p:spPr>
          <a:xfrm>
            <a:off x="6525310" y="1874260"/>
            <a:ext cx="4927324" cy="4893647"/>
          </a:xfrm>
          <a:prstGeom prst="rect">
            <a:avLst/>
          </a:prstGeom>
          <a:noFill/>
        </p:spPr>
        <p:txBody>
          <a:bodyPr wrap="square" rtlCol="0">
            <a:spAutoFit/>
          </a:bodyPr>
          <a:lstStyle/>
          <a:p>
            <a:pPr marL="162900" algn="ctr"/>
            <a:r>
              <a:rPr lang="en-IE" sz="2400" b="1" dirty="0" smtClean="0">
                <a:solidFill>
                  <a:srgbClr val="009FD8"/>
                </a:solidFill>
              </a:rPr>
              <a:t>Tam </a:t>
            </a:r>
            <a:r>
              <a:rPr lang="en-IE" sz="2400" b="1" dirty="0" err="1">
                <a:solidFill>
                  <a:srgbClr val="009FD8"/>
                </a:solidFill>
              </a:rPr>
              <a:t>olarak</a:t>
            </a:r>
            <a:r>
              <a:rPr lang="en-IE" sz="2400" b="1" dirty="0">
                <a:solidFill>
                  <a:srgbClr val="009FD8"/>
                </a:solidFill>
              </a:rPr>
              <a:t> </a:t>
            </a:r>
            <a:r>
              <a:rPr lang="en-IE" sz="2400" b="1" dirty="0" err="1">
                <a:solidFill>
                  <a:srgbClr val="009FD8"/>
                </a:solidFill>
              </a:rPr>
              <a:t>kiminle</a:t>
            </a:r>
            <a:r>
              <a:rPr lang="en-IE" sz="2400" b="1" dirty="0">
                <a:solidFill>
                  <a:srgbClr val="009FD8"/>
                </a:solidFill>
              </a:rPr>
              <a:t> </a:t>
            </a:r>
            <a:r>
              <a:rPr lang="en-IE" sz="2400" b="1" dirty="0" err="1">
                <a:solidFill>
                  <a:srgbClr val="009FD8"/>
                </a:solidFill>
              </a:rPr>
              <a:t>konuşuyorsun</a:t>
            </a:r>
            <a:r>
              <a:rPr lang="en-IE" sz="2400" b="1" dirty="0">
                <a:solidFill>
                  <a:srgbClr val="009FD8"/>
                </a:solidFill>
              </a:rPr>
              <a:t>? </a:t>
            </a:r>
            <a:r>
              <a:rPr lang="en-IE" sz="2400" b="1" dirty="0" err="1">
                <a:solidFill>
                  <a:srgbClr val="009FD8"/>
                </a:solidFill>
              </a:rPr>
              <a:t>Dijital</a:t>
            </a:r>
            <a:r>
              <a:rPr lang="en-IE" sz="2400" b="1" dirty="0">
                <a:solidFill>
                  <a:srgbClr val="009FD8"/>
                </a:solidFill>
              </a:rPr>
              <a:t> </a:t>
            </a:r>
            <a:r>
              <a:rPr lang="en-IE" sz="2400" b="1" dirty="0" err="1">
                <a:solidFill>
                  <a:srgbClr val="009FD8"/>
                </a:solidFill>
              </a:rPr>
              <a:t>sosyal</a:t>
            </a:r>
            <a:r>
              <a:rPr lang="en-IE" sz="2400" b="1" dirty="0">
                <a:solidFill>
                  <a:srgbClr val="009FD8"/>
                </a:solidFill>
              </a:rPr>
              <a:t> </a:t>
            </a:r>
            <a:r>
              <a:rPr lang="en-IE" sz="2400" b="1" dirty="0" err="1">
                <a:solidFill>
                  <a:srgbClr val="009FD8"/>
                </a:solidFill>
              </a:rPr>
              <a:t>inovasyonda</a:t>
            </a:r>
            <a:r>
              <a:rPr lang="en-IE" sz="2400" b="1" dirty="0">
                <a:solidFill>
                  <a:srgbClr val="009FD8"/>
                </a:solidFill>
              </a:rPr>
              <a:t> </a:t>
            </a:r>
            <a:r>
              <a:rPr lang="en-IE" sz="2400" b="1" dirty="0" err="1">
                <a:solidFill>
                  <a:srgbClr val="009FD8"/>
                </a:solidFill>
              </a:rPr>
              <a:t>bu</a:t>
            </a:r>
            <a:r>
              <a:rPr lang="en-IE" sz="2400" b="1" dirty="0">
                <a:solidFill>
                  <a:srgbClr val="009FD8"/>
                </a:solidFill>
              </a:rPr>
              <a:t>, </a:t>
            </a:r>
            <a:r>
              <a:rPr lang="en-IE" sz="2400" b="1" dirty="0" err="1">
                <a:solidFill>
                  <a:srgbClr val="009FD8"/>
                </a:solidFill>
              </a:rPr>
              <a:t>iki</a:t>
            </a:r>
            <a:r>
              <a:rPr lang="en-IE" sz="2400" b="1" dirty="0">
                <a:solidFill>
                  <a:srgbClr val="009FD8"/>
                </a:solidFill>
              </a:rPr>
              <a:t> </a:t>
            </a:r>
            <a:r>
              <a:rPr lang="en-IE" sz="2400" b="1" dirty="0" err="1">
                <a:solidFill>
                  <a:srgbClr val="009FD8"/>
                </a:solidFill>
              </a:rPr>
              <a:t>farklı</a:t>
            </a:r>
            <a:r>
              <a:rPr lang="en-IE" sz="2400" b="1" dirty="0">
                <a:solidFill>
                  <a:srgbClr val="009FD8"/>
                </a:solidFill>
              </a:rPr>
              <a:t> </a:t>
            </a:r>
            <a:r>
              <a:rPr lang="en-IE" sz="2400" b="1" dirty="0" err="1">
                <a:solidFill>
                  <a:srgbClr val="009FD8"/>
                </a:solidFill>
              </a:rPr>
              <a:t>gruptan</a:t>
            </a:r>
            <a:r>
              <a:rPr lang="en-IE" sz="2400" b="1" dirty="0">
                <a:solidFill>
                  <a:srgbClr val="009FD8"/>
                </a:solidFill>
              </a:rPr>
              <a:t> </a:t>
            </a:r>
            <a:r>
              <a:rPr lang="en-IE" sz="2400" b="1" dirty="0" err="1">
                <a:solidFill>
                  <a:srgbClr val="009FD8"/>
                </a:solidFill>
              </a:rPr>
              <a:t>oluşabilir</a:t>
            </a:r>
            <a:r>
              <a:rPr lang="en-IE" sz="2400" b="1" dirty="0" smtClean="0">
                <a:solidFill>
                  <a:srgbClr val="009FD8"/>
                </a:solidFill>
              </a:rPr>
              <a:t>.</a:t>
            </a:r>
            <a:endParaRPr lang="tr-TR" sz="1000" b="1" dirty="0">
              <a:solidFill>
                <a:srgbClr val="009FD8"/>
              </a:solidFill>
            </a:endParaRPr>
          </a:p>
          <a:p>
            <a:pPr marL="620100" indent="-457200">
              <a:buFont typeface="+mj-lt"/>
              <a:buAutoNum type="arabicPeriod"/>
            </a:pPr>
            <a:r>
              <a:rPr lang="en-IE" sz="2000" b="1" dirty="0" err="1">
                <a:solidFill>
                  <a:srgbClr val="009FD8"/>
                </a:solidFill>
              </a:rPr>
              <a:t>Sosyal</a:t>
            </a:r>
            <a:r>
              <a:rPr lang="en-IE" sz="2000" b="1" dirty="0">
                <a:solidFill>
                  <a:srgbClr val="009FD8"/>
                </a:solidFill>
              </a:rPr>
              <a:t> </a:t>
            </a:r>
            <a:r>
              <a:rPr lang="en-IE" sz="2000" b="1" dirty="0" err="1">
                <a:solidFill>
                  <a:srgbClr val="009FD8"/>
                </a:solidFill>
              </a:rPr>
              <a:t>inovasyonunuzu</a:t>
            </a:r>
            <a:r>
              <a:rPr lang="en-IE" sz="2000" b="1" dirty="0">
                <a:solidFill>
                  <a:srgbClr val="009FD8"/>
                </a:solidFill>
              </a:rPr>
              <a:t> </a:t>
            </a:r>
            <a:r>
              <a:rPr lang="en-IE" sz="2000" b="1" dirty="0" err="1">
                <a:solidFill>
                  <a:srgbClr val="009FD8"/>
                </a:solidFill>
              </a:rPr>
              <a:t>desteklemek</a:t>
            </a:r>
            <a:r>
              <a:rPr lang="en-IE" sz="2000" b="1" dirty="0">
                <a:solidFill>
                  <a:srgbClr val="009FD8"/>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ihtiyaç</a:t>
            </a:r>
            <a:r>
              <a:rPr lang="en-IE" sz="2000" dirty="0">
                <a:solidFill>
                  <a:schemeClr val="tx1">
                    <a:lumMod val="75000"/>
                    <a:lumOff val="25000"/>
                  </a:schemeClr>
                </a:solidFill>
              </a:rPr>
              <a:t> </a:t>
            </a:r>
            <a:r>
              <a:rPr lang="en-IE" sz="2000" dirty="0" err="1">
                <a:solidFill>
                  <a:schemeClr val="tx1">
                    <a:lumMod val="75000"/>
                    <a:lumOff val="25000"/>
                  </a:schemeClr>
                </a:solidFill>
              </a:rPr>
              <a:t>duyduğunuz</a:t>
            </a:r>
            <a:r>
              <a:rPr lang="en-IE" sz="2000" dirty="0">
                <a:solidFill>
                  <a:schemeClr val="tx1">
                    <a:lumMod val="75000"/>
                    <a:lumOff val="25000"/>
                  </a:schemeClr>
                </a:solidFill>
              </a:rPr>
              <a:t> </a:t>
            </a:r>
            <a:r>
              <a:rPr lang="en-IE" sz="2000" dirty="0" err="1">
                <a:solidFill>
                  <a:schemeClr val="tx1">
                    <a:lumMod val="75000"/>
                    <a:lumOff val="25000"/>
                  </a:schemeClr>
                </a:solidFill>
              </a:rPr>
              <a:t>kişiler</a:t>
            </a:r>
            <a:r>
              <a:rPr lang="en-IE" sz="2000" dirty="0">
                <a:solidFill>
                  <a:schemeClr val="tx1">
                    <a:lumMod val="75000"/>
                    <a:lumOff val="25000"/>
                  </a:schemeClr>
                </a:solidFill>
              </a:rPr>
              <a:t>. </a:t>
            </a:r>
            <a:r>
              <a:rPr lang="en-IE" sz="2000" dirty="0" err="1">
                <a:solidFill>
                  <a:schemeClr val="tx1">
                    <a:lumMod val="75000"/>
                    <a:lumOff val="25000"/>
                  </a:schemeClr>
                </a:solidFill>
              </a:rPr>
              <a:t>Bağışta</a:t>
            </a:r>
            <a:r>
              <a:rPr lang="en-IE" sz="2000" dirty="0">
                <a:solidFill>
                  <a:schemeClr val="tx1">
                    <a:lumMod val="75000"/>
                    <a:lumOff val="25000"/>
                  </a:schemeClr>
                </a:solidFill>
              </a:rPr>
              <a:t> </a:t>
            </a:r>
            <a:r>
              <a:rPr lang="en-IE" sz="2000" dirty="0" err="1">
                <a:solidFill>
                  <a:schemeClr val="tx1">
                    <a:lumMod val="75000"/>
                    <a:lumOff val="25000"/>
                  </a:schemeClr>
                </a:solidFill>
              </a:rPr>
              <a:t>bulunarak</a:t>
            </a:r>
            <a:r>
              <a:rPr lang="en-IE" sz="2000" dirty="0">
                <a:solidFill>
                  <a:schemeClr val="tx1">
                    <a:lumMod val="75000"/>
                    <a:lumOff val="25000"/>
                  </a:schemeClr>
                </a:solidFill>
              </a:rPr>
              <a:t>, </a:t>
            </a:r>
            <a:r>
              <a:rPr lang="en-IE" sz="2000" dirty="0" err="1">
                <a:solidFill>
                  <a:schemeClr val="tx1">
                    <a:lumMod val="75000"/>
                    <a:lumOff val="25000"/>
                  </a:schemeClr>
                </a:solidFill>
              </a:rPr>
              <a:t>bunun</a:t>
            </a:r>
            <a:r>
              <a:rPr lang="en-IE" sz="2000" dirty="0">
                <a:solidFill>
                  <a:schemeClr val="tx1">
                    <a:lumMod val="75000"/>
                    <a:lumOff val="25000"/>
                  </a:schemeClr>
                </a:solidFill>
              </a:rPr>
              <a:t> </a:t>
            </a:r>
            <a:r>
              <a:rPr lang="en-IE" sz="2000" dirty="0" err="1">
                <a:solidFill>
                  <a:schemeClr val="tx1">
                    <a:lumMod val="75000"/>
                    <a:lumOff val="25000"/>
                  </a:schemeClr>
                </a:solidFill>
              </a:rPr>
              <a:t>hakkında</a:t>
            </a:r>
            <a:r>
              <a:rPr lang="en-IE" sz="2000" dirty="0">
                <a:solidFill>
                  <a:schemeClr val="tx1">
                    <a:lumMod val="75000"/>
                    <a:lumOff val="25000"/>
                  </a:schemeClr>
                </a:solidFill>
              </a:rPr>
              <a:t> </a:t>
            </a:r>
            <a:r>
              <a:rPr lang="en-IE" sz="2000" dirty="0" err="1">
                <a:solidFill>
                  <a:schemeClr val="tx1">
                    <a:lumMod val="75000"/>
                    <a:lumOff val="25000"/>
                  </a:schemeClr>
                </a:solidFill>
              </a:rPr>
              <a:t>konuşarak</a:t>
            </a:r>
            <a:r>
              <a:rPr lang="en-IE" sz="2000" dirty="0">
                <a:solidFill>
                  <a:schemeClr val="tx1">
                    <a:lumMod val="75000"/>
                    <a:lumOff val="25000"/>
                  </a:schemeClr>
                </a:solidFill>
              </a:rPr>
              <a:t>, </a:t>
            </a:r>
            <a:r>
              <a:rPr lang="en-IE" sz="2000" dirty="0" err="1">
                <a:solidFill>
                  <a:schemeClr val="tx1">
                    <a:lumMod val="75000"/>
                    <a:lumOff val="25000"/>
                  </a:schemeClr>
                </a:solidFill>
              </a:rPr>
              <a:t>gönüllü</a:t>
            </a:r>
            <a:r>
              <a:rPr lang="en-IE" sz="2000" dirty="0">
                <a:solidFill>
                  <a:schemeClr val="tx1">
                    <a:lumMod val="75000"/>
                    <a:lumOff val="25000"/>
                  </a:schemeClr>
                </a:solidFill>
              </a:rPr>
              <a:t> </a:t>
            </a:r>
            <a:r>
              <a:rPr lang="en-IE" sz="2000" dirty="0" err="1">
                <a:solidFill>
                  <a:schemeClr val="tx1">
                    <a:lumMod val="75000"/>
                    <a:lumOff val="25000"/>
                  </a:schemeClr>
                </a:solidFill>
              </a:rPr>
              <a:t>olarak</a:t>
            </a:r>
            <a:r>
              <a:rPr lang="en-IE" sz="2000" dirty="0">
                <a:solidFill>
                  <a:schemeClr val="tx1">
                    <a:lumMod val="75000"/>
                    <a:lumOff val="25000"/>
                  </a:schemeClr>
                </a:solidFill>
              </a:rPr>
              <a:t> size </a:t>
            </a:r>
            <a:r>
              <a:rPr lang="en-IE" sz="2000" dirty="0" err="1">
                <a:solidFill>
                  <a:schemeClr val="tx1">
                    <a:lumMod val="75000"/>
                    <a:lumOff val="25000"/>
                  </a:schemeClr>
                </a:solidFill>
              </a:rPr>
              <a:t>destek</a:t>
            </a:r>
            <a:r>
              <a:rPr lang="en-IE" sz="2000" dirty="0">
                <a:solidFill>
                  <a:schemeClr val="tx1">
                    <a:lumMod val="75000"/>
                    <a:lumOff val="25000"/>
                  </a:schemeClr>
                </a:solidFill>
              </a:rPr>
              <a:t> </a:t>
            </a:r>
            <a:r>
              <a:rPr lang="en-IE" sz="2000" dirty="0" err="1">
                <a:solidFill>
                  <a:schemeClr val="tx1">
                    <a:lumMod val="75000"/>
                    <a:lumOff val="25000"/>
                  </a:schemeClr>
                </a:solidFill>
              </a:rPr>
              <a:t>olmak</a:t>
            </a:r>
            <a:r>
              <a:rPr lang="en-IE" sz="2000" dirty="0">
                <a:solidFill>
                  <a:schemeClr val="tx1">
                    <a:lumMod val="75000"/>
                    <a:lumOff val="25000"/>
                  </a:schemeClr>
                </a:solidFill>
              </a:rPr>
              <a:t> </a:t>
            </a:r>
            <a:r>
              <a:rPr lang="en-IE" sz="2000" dirty="0" err="1">
                <a:solidFill>
                  <a:schemeClr val="tx1">
                    <a:lumMod val="75000"/>
                    <a:lumOff val="25000"/>
                  </a:schemeClr>
                </a:solidFill>
              </a:rPr>
              <a:t>ve</a:t>
            </a:r>
            <a:r>
              <a:rPr lang="en-IE" sz="2000" dirty="0">
                <a:solidFill>
                  <a:schemeClr val="tx1">
                    <a:lumMod val="75000"/>
                    <a:lumOff val="25000"/>
                  </a:schemeClr>
                </a:solidFill>
              </a:rPr>
              <a:t> '</a:t>
            </a:r>
            <a:r>
              <a:rPr lang="en-IE" sz="2000" dirty="0" err="1">
                <a:solidFill>
                  <a:schemeClr val="tx1">
                    <a:lumMod val="75000"/>
                    <a:lumOff val="25000"/>
                  </a:schemeClr>
                </a:solidFill>
              </a:rPr>
              <a:t>sosyal</a:t>
            </a:r>
            <a:r>
              <a:rPr lang="en-IE" sz="2000" dirty="0">
                <a:solidFill>
                  <a:schemeClr val="tx1">
                    <a:lumMod val="75000"/>
                    <a:lumOff val="25000"/>
                  </a:schemeClr>
                </a:solidFill>
              </a:rPr>
              <a:t> </a:t>
            </a:r>
            <a:r>
              <a:rPr lang="en-IE" sz="2000" dirty="0" err="1">
                <a:solidFill>
                  <a:schemeClr val="tx1">
                    <a:lumMod val="75000"/>
                    <a:lumOff val="25000"/>
                  </a:schemeClr>
                </a:solidFill>
              </a:rPr>
              <a:t>misyonunuza</a:t>
            </a:r>
            <a:r>
              <a:rPr lang="en-IE" sz="2000" dirty="0">
                <a:solidFill>
                  <a:schemeClr val="tx1">
                    <a:lumMod val="75000"/>
                    <a:lumOff val="25000"/>
                  </a:schemeClr>
                </a:solidFill>
              </a:rPr>
              <a:t>' </a:t>
            </a:r>
            <a:r>
              <a:rPr lang="en-IE" sz="2000" dirty="0" err="1">
                <a:solidFill>
                  <a:schemeClr val="tx1">
                    <a:lumMod val="75000"/>
                    <a:lumOff val="25000"/>
                  </a:schemeClr>
                </a:solidFill>
              </a:rPr>
              <a:t>yardımcı</a:t>
            </a:r>
            <a:r>
              <a:rPr lang="en-IE" sz="2000" dirty="0">
                <a:solidFill>
                  <a:schemeClr val="tx1">
                    <a:lumMod val="75000"/>
                    <a:lumOff val="25000"/>
                  </a:schemeClr>
                </a:solidFill>
              </a:rPr>
              <a:t> </a:t>
            </a:r>
            <a:r>
              <a:rPr lang="en-IE" sz="2000" dirty="0" err="1">
                <a:solidFill>
                  <a:schemeClr val="tx1">
                    <a:lumMod val="75000"/>
                    <a:lumOff val="25000"/>
                  </a:schemeClr>
                </a:solidFill>
              </a:rPr>
              <a:t>olmak</a:t>
            </a:r>
            <a:r>
              <a:rPr lang="en-IE" sz="2000" dirty="0">
                <a:solidFill>
                  <a:schemeClr val="tx1">
                    <a:lumMod val="75000"/>
                    <a:lumOff val="25000"/>
                  </a:schemeClr>
                </a:solidFill>
              </a:rPr>
              <a:t> </a:t>
            </a:r>
            <a:r>
              <a:rPr lang="en-IE" sz="2000" dirty="0" err="1">
                <a:solidFill>
                  <a:schemeClr val="tx1">
                    <a:lumMod val="75000"/>
                    <a:lumOff val="25000"/>
                  </a:schemeClr>
                </a:solidFill>
              </a:rPr>
              <a:t>istediğiniz</a:t>
            </a:r>
            <a:r>
              <a:rPr lang="en-IE" sz="2000" dirty="0">
                <a:solidFill>
                  <a:schemeClr val="tx1">
                    <a:lumMod val="75000"/>
                    <a:lumOff val="25000"/>
                  </a:schemeClr>
                </a:solidFill>
              </a:rPr>
              <a:t> </a:t>
            </a:r>
            <a:r>
              <a:rPr lang="en-IE" sz="2000" dirty="0" err="1">
                <a:solidFill>
                  <a:schemeClr val="tx1">
                    <a:lumMod val="75000"/>
                    <a:lumOff val="25000"/>
                  </a:schemeClr>
                </a:solidFill>
              </a:rPr>
              <a:t>insanlar</a:t>
            </a:r>
            <a:r>
              <a:rPr lang="en-IE" sz="2000" dirty="0">
                <a:solidFill>
                  <a:schemeClr val="tx1">
                    <a:lumMod val="75000"/>
                    <a:lumOff val="25000"/>
                  </a:schemeClr>
                </a:solidFill>
              </a:rPr>
              <a:t>…?</a:t>
            </a:r>
          </a:p>
          <a:p>
            <a:pPr marL="620100" indent="-457200">
              <a:buFont typeface="+mj-lt"/>
              <a:buAutoNum type="arabicPeriod"/>
            </a:pPr>
            <a:r>
              <a:rPr lang="en-IE" sz="2000" b="1" dirty="0" err="1">
                <a:solidFill>
                  <a:srgbClr val="009FD8"/>
                </a:solidFill>
              </a:rPr>
              <a:t>Sosyal</a:t>
            </a:r>
            <a:r>
              <a:rPr lang="en-IE" sz="2000" b="1" dirty="0">
                <a:solidFill>
                  <a:srgbClr val="009FD8"/>
                </a:solidFill>
              </a:rPr>
              <a:t> </a:t>
            </a:r>
            <a:r>
              <a:rPr lang="en-IE" sz="2000" b="1" dirty="0" err="1">
                <a:solidFill>
                  <a:srgbClr val="009FD8"/>
                </a:solidFill>
              </a:rPr>
              <a:t>inovasyonunuza</a:t>
            </a:r>
            <a:r>
              <a:rPr lang="en-IE" sz="2000" b="1" dirty="0">
                <a:solidFill>
                  <a:srgbClr val="009FD8"/>
                </a:solidFill>
              </a:rPr>
              <a:t> </a:t>
            </a:r>
            <a:r>
              <a:rPr lang="en-IE" sz="2000" b="1" dirty="0" err="1">
                <a:solidFill>
                  <a:srgbClr val="009FD8"/>
                </a:solidFill>
              </a:rPr>
              <a:t>ihtiyaç</a:t>
            </a:r>
            <a:r>
              <a:rPr lang="en-IE" sz="2000" b="1" dirty="0">
                <a:solidFill>
                  <a:srgbClr val="009FD8"/>
                </a:solidFill>
              </a:rPr>
              <a:t> </a:t>
            </a:r>
            <a:r>
              <a:rPr lang="en-IE" sz="2000" b="1" dirty="0" err="1">
                <a:solidFill>
                  <a:srgbClr val="009FD8"/>
                </a:solidFill>
              </a:rPr>
              <a:t>duyanlar</a:t>
            </a:r>
            <a:r>
              <a:rPr lang="en-IE" sz="2000" dirty="0">
                <a:solidFill>
                  <a:schemeClr val="tx1">
                    <a:lumMod val="75000"/>
                    <a:lumOff val="25000"/>
                  </a:schemeClr>
                </a:solidFill>
              </a:rPr>
              <a:t>. </a:t>
            </a:r>
            <a:r>
              <a:rPr lang="en-IE" sz="2000" dirty="0" err="1">
                <a:solidFill>
                  <a:schemeClr val="tx1">
                    <a:lumMod val="75000"/>
                    <a:lumOff val="25000"/>
                  </a:schemeClr>
                </a:solidFill>
              </a:rPr>
              <a:t>Sorunlarını</a:t>
            </a:r>
            <a:r>
              <a:rPr lang="en-IE" sz="2000" dirty="0">
                <a:solidFill>
                  <a:schemeClr val="tx1">
                    <a:lumMod val="75000"/>
                    <a:lumOff val="25000"/>
                  </a:schemeClr>
                </a:solidFill>
              </a:rPr>
              <a:t> </a:t>
            </a:r>
            <a:r>
              <a:rPr lang="en-IE" sz="2000" dirty="0" err="1">
                <a:solidFill>
                  <a:schemeClr val="tx1">
                    <a:lumMod val="75000"/>
                    <a:lumOff val="25000"/>
                  </a:schemeClr>
                </a:solidFill>
              </a:rPr>
              <a:t>veya</a:t>
            </a:r>
            <a:r>
              <a:rPr lang="en-IE" sz="2000" dirty="0">
                <a:solidFill>
                  <a:schemeClr val="tx1">
                    <a:lumMod val="75000"/>
                    <a:lumOff val="25000"/>
                  </a:schemeClr>
                </a:solidFill>
              </a:rPr>
              <a:t> </a:t>
            </a:r>
            <a:r>
              <a:rPr lang="en-IE" sz="2000" dirty="0" err="1">
                <a:solidFill>
                  <a:schemeClr val="tx1">
                    <a:lumMod val="75000"/>
                    <a:lumOff val="25000"/>
                  </a:schemeClr>
                </a:solidFill>
              </a:rPr>
              <a:t>zorluklarını</a:t>
            </a:r>
            <a:r>
              <a:rPr lang="en-IE" sz="2000" dirty="0">
                <a:solidFill>
                  <a:schemeClr val="tx1">
                    <a:lumMod val="75000"/>
                    <a:lumOff val="25000"/>
                  </a:schemeClr>
                </a:solidFill>
              </a:rPr>
              <a:t> </a:t>
            </a:r>
            <a:r>
              <a:rPr lang="en-IE" sz="2000" dirty="0" err="1">
                <a:solidFill>
                  <a:schemeClr val="tx1">
                    <a:lumMod val="75000"/>
                    <a:lumOff val="25000"/>
                  </a:schemeClr>
                </a:solidFill>
              </a:rPr>
              <a:t>hafifletmek</a:t>
            </a:r>
            <a:r>
              <a:rPr lang="en-IE" sz="2000" dirty="0">
                <a:solidFill>
                  <a:schemeClr val="tx1">
                    <a:lumMod val="75000"/>
                    <a:lumOff val="25000"/>
                  </a:schemeClr>
                </a:solidFill>
              </a:rPr>
              <a:t> </a:t>
            </a:r>
            <a:r>
              <a:rPr lang="en-IE" sz="2000" dirty="0" err="1">
                <a:solidFill>
                  <a:schemeClr val="tx1">
                    <a:lumMod val="75000"/>
                    <a:lumOff val="25000"/>
                  </a:schemeClr>
                </a:solidFill>
              </a:rPr>
              <a:t>için</a:t>
            </a:r>
            <a:r>
              <a:rPr lang="en-IE" sz="2000" dirty="0">
                <a:solidFill>
                  <a:schemeClr val="tx1">
                    <a:lumMod val="75000"/>
                    <a:lumOff val="25000"/>
                  </a:schemeClr>
                </a:solidFill>
              </a:rPr>
              <a:t> </a:t>
            </a:r>
            <a:r>
              <a:rPr lang="en-IE" sz="2000" dirty="0" err="1">
                <a:solidFill>
                  <a:schemeClr val="tx1">
                    <a:lumMod val="75000"/>
                    <a:lumOff val="25000"/>
                  </a:schemeClr>
                </a:solidFill>
              </a:rPr>
              <a:t>misyonunuza</a:t>
            </a:r>
            <a:r>
              <a:rPr lang="en-IE" sz="2000" dirty="0">
                <a:solidFill>
                  <a:schemeClr val="tx1">
                    <a:lumMod val="75000"/>
                    <a:lumOff val="25000"/>
                  </a:schemeClr>
                </a:solidFill>
              </a:rPr>
              <a:t> </a:t>
            </a:r>
            <a:r>
              <a:rPr lang="en-IE" sz="2000" dirty="0" err="1">
                <a:solidFill>
                  <a:schemeClr val="tx1">
                    <a:lumMod val="75000"/>
                    <a:lumOff val="25000"/>
                  </a:schemeClr>
                </a:solidFill>
              </a:rPr>
              <a:t>ihtiyaç</a:t>
            </a:r>
            <a:r>
              <a:rPr lang="en-IE" sz="2000" dirty="0">
                <a:solidFill>
                  <a:schemeClr val="tx1">
                    <a:lumMod val="75000"/>
                    <a:lumOff val="25000"/>
                  </a:schemeClr>
                </a:solidFill>
              </a:rPr>
              <a:t> </a:t>
            </a:r>
            <a:r>
              <a:rPr lang="en-IE" sz="2000" dirty="0" err="1">
                <a:solidFill>
                  <a:schemeClr val="tx1">
                    <a:lumMod val="75000"/>
                    <a:lumOff val="25000"/>
                  </a:schemeClr>
                </a:solidFill>
              </a:rPr>
              <a:t>duyan</a:t>
            </a:r>
            <a:r>
              <a:rPr lang="en-IE" sz="2000" dirty="0">
                <a:solidFill>
                  <a:schemeClr val="tx1">
                    <a:lumMod val="75000"/>
                    <a:lumOff val="25000"/>
                  </a:schemeClr>
                </a:solidFill>
              </a:rPr>
              <a:t> </a:t>
            </a:r>
            <a:r>
              <a:rPr lang="en-IE" sz="2000" dirty="0" err="1">
                <a:solidFill>
                  <a:schemeClr val="tx1">
                    <a:lumMod val="75000"/>
                    <a:lumOff val="25000"/>
                  </a:schemeClr>
                </a:solidFill>
              </a:rPr>
              <a:t>insanlar</a:t>
            </a:r>
            <a:r>
              <a:rPr lang="en-IE" sz="2000" dirty="0">
                <a:solidFill>
                  <a:schemeClr val="tx1">
                    <a:lumMod val="75000"/>
                    <a:lumOff val="25000"/>
                  </a:schemeClr>
                </a:solidFill>
              </a:rPr>
              <a:t> </a:t>
            </a:r>
            <a:r>
              <a:rPr lang="en-IE" sz="2000" dirty="0" err="1">
                <a:solidFill>
                  <a:schemeClr val="tx1">
                    <a:lumMod val="75000"/>
                    <a:lumOff val="25000"/>
                  </a:schemeClr>
                </a:solidFill>
              </a:rPr>
              <a:t>mı</a:t>
            </a:r>
            <a:r>
              <a:rPr lang="en-IE" sz="2000" dirty="0">
                <a:solidFill>
                  <a:schemeClr val="tx1">
                    <a:lumMod val="75000"/>
                    <a:lumOff val="25000"/>
                  </a:schemeClr>
                </a:solidFill>
              </a:rPr>
              <a:t> </a:t>
            </a:r>
            <a:r>
              <a:rPr lang="en-IE" sz="2000" dirty="0" err="1">
                <a:solidFill>
                  <a:schemeClr val="tx1">
                    <a:lumMod val="75000"/>
                    <a:lumOff val="25000"/>
                  </a:schemeClr>
                </a:solidFill>
              </a:rPr>
              <a:t>yoksa</a:t>
            </a:r>
            <a:r>
              <a:rPr lang="en-IE" sz="2000" dirty="0">
                <a:solidFill>
                  <a:schemeClr val="tx1">
                    <a:lumMod val="75000"/>
                    <a:lumOff val="25000"/>
                  </a:schemeClr>
                </a:solidFill>
              </a:rPr>
              <a:t> </a:t>
            </a:r>
            <a:r>
              <a:rPr lang="en-IE" sz="2000" dirty="0" err="1">
                <a:solidFill>
                  <a:schemeClr val="tx1">
                    <a:lumMod val="75000"/>
                    <a:lumOff val="25000"/>
                  </a:schemeClr>
                </a:solidFill>
              </a:rPr>
              <a:t>misyonunuzu</a:t>
            </a:r>
            <a:r>
              <a:rPr lang="en-IE" sz="2000" dirty="0">
                <a:solidFill>
                  <a:schemeClr val="tx1">
                    <a:lumMod val="75000"/>
                    <a:lumOff val="25000"/>
                  </a:schemeClr>
                </a:solidFill>
              </a:rPr>
              <a:t> </a:t>
            </a:r>
            <a:r>
              <a:rPr lang="en-IE" sz="2000" dirty="0" err="1">
                <a:solidFill>
                  <a:schemeClr val="tx1">
                    <a:lumMod val="75000"/>
                    <a:lumOff val="25000"/>
                  </a:schemeClr>
                </a:solidFill>
              </a:rPr>
              <a:t>kullanarak</a:t>
            </a:r>
            <a:r>
              <a:rPr lang="en-IE" sz="2000" dirty="0">
                <a:solidFill>
                  <a:schemeClr val="tx1">
                    <a:lumMod val="75000"/>
                    <a:lumOff val="25000"/>
                  </a:schemeClr>
                </a:solidFill>
              </a:rPr>
              <a:t> </a:t>
            </a:r>
            <a:r>
              <a:rPr lang="en-IE" sz="2000" dirty="0" err="1">
                <a:solidFill>
                  <a:schemeClr val="tx1">
                    <a:lumMod val="75000"/>
                    <a:lumOff val="25000"/>
                  </a:schemeClr>
                </a:solidFill>
              </a:rPr>
              <a:t>onlara</a:t>
            </a:r>
            <a:r>
              <a:rPr lang="en-IE" sz="2000" dirty="0">
                <a:solidFill>
                  <a:schemeClr val="tx1">
                    <a:lumMod val="75000"/>
                    <a:lumOff val="25000"/>
                  </a:schemeClr>
                </a:solidFill>
              </a:rPr>
              <a:t> </a:t>
            </a:r>
            <a:r>
              <a:rPr lang="en-IE" sz="2000" dirty="0" err="1">
                <a:solidFill>
                  <a:schemeClr val="tx1">
                    <a:lumMod val="75000"/>
                    <a:lumOff val="25000"/>
                  </a:schemeClr>
                </a:solidFill>
              </a:rPr>
              <a:t>bir</a:t>
            </a:r>
            <a:r>
              <a:rPr lang="en-IE" sz="2000" dirty="0">
                <a:solidFill>
                  <a:schemeClr val="tx1">
                    <a:lumMod val="75000"/>
                    <a:lumOff val="25000"/>
                  </a:schemeClr>
                </a:solidFill>
              </a:rPr>
              <a:t> </a:t>
            </a:r>
            <a:r>
              <a:rPr lang="en-IE" sz="2000" dirty="0" err="1">
                <a:solidFill>
                  <a:schemeClr val="tx1">
                    <a:lumMod val="75000"/>
                    <a:lumOff val="25000"/>
                  </a:schemeClr>
                </a:solidFill>
              </a:rPr>
              <a:t>çözüm</a:t>
            </a:r>
            <a:r>
              <a:rPr lang="en-IE" sz="2000" dirty="0">
                <a:solidFill>
                  <a:schemeClr val="tx1">
                    <a:lumMod val="75000"/>
                    <a:lumOff val="25000"/>
                  </a:schemeClr>
                </a:solidFill>
              </a:rPr>
              <a:t> </a:t>
            </a:r>
            <a:r>
              <a:rPr lang="en-IE" sz="2000" dirty="0" err="1">
                <a:solidFill>
                  <a:schemeClr val="tx1">
                    <a:lumMod val="75000"/>
                    <a:lumOff val="25000"/>
                  </a:schemeClr>
                </a:solidFill>
              </a:rPr>
              <a:t>sağlamaya</a:t>
            </a:r>
            <a:r>
              <a:rPr lang="en-IE" sz="2000" dirty="0">
                <a:solidFill>
                  <a:schemeClr val="tx1">
                    <a:lumMod val="75000"/>
                    <a:lumOff val="25000"/>
                  </a:schemeClr>
                </a:solidFill>
              </a:rPr>
              <a:t> </a:t>
            </a:r>
            <a:r>
              <a:rPr lang="en-IE" sz="2000" dirty="0" err="1">
                <a:solidFill>
                  <a:schemeClr val="tx1">
                    <a:lumMod val="75000"/>
                    <a:lumOff val="25000"/>
                  </a:schemeClr>
                </a:solidFill>
              </a:rPr>
              <a:t>yardımcı</a:t>
            </a:r>
            <a:r>
              <a:rPr lang="en-IE" sz="2000" dirty="0">
                <a:solidFill>
                  <a:schemeClr val="tx1">
                    <a:lumMod val="75000"/>
                    <a:lumOff val="25000"/>
                  </a:schemeClr>
                </a:solidFill>
              </a:rPr>
              <a:t> </a:t>
            </a:r>
            <a:r>
              <a:rPr lang="en-IE" sz="2000" dirty="0" err="1">
                <a:solidFill>
                  <a:schemeClr val="tx1">
                    <a:lumMod val="75000"/>
                    <a:lumOff val="25000"/>
                  </a:schemeClr>
                </a:solidFill>
              </a:rPr>
              <a:t>olabilecek</a:t>
            </a:r>
            <a:r>
              <a:rPr lang="en-IE" sz="2000" dirty="0">
                <a:solidFill>
                  <a:schemeClr val="tx1">
                    <a:lumMod val="75000"/>
                    <a:lumOff val="25000"/>
                  </a:schemeClr>
                </a:solidFill>
              </a:rPr>
              <a:t> </a:t>
            </a:r>
            <a:r>
              <a:rPr lang="en-IE" sz="2000" dirty="0" err="1">
                <a:solidFill>
                  <a:schemeClr val="tx1">
                    <a:lumMod val="75000"/>
                    <a:lumOff val="25000"/>
                  </a:schemeClr>
                </a:solidFill>
              </a:rPr>
              <a:t>kişiler</a:t>
            </a:r>
            <a:r>
              <a:rPr lang="en-IE" sz="2000" dirty="0">
                <a:solidFill>
                  <a:schemeClr val="tx1">
                    <a:lumMod val="75000"/>
                    <a:lumOff val="25000"/>
                  </a:schemeClr>
                </a:solidFill>
              </a:rPr>
              <a:t> mi?</a:t>
            </a:r>
            <a:endParaRPr lang="en-IE" sz="2000" dirty="0" smtClean="0">
              <a:solidFill>
                <a:schemeClr val="tx1">
                  <a:lumMod val="75000"/>
                  <a:lumOff val="25000"/>
                </a:schemeClr>
              </a:solidFill>
            </a:endParaRPr>
          </a:p>
        </p:txBody>
      </p:sp>
      <p:sp>
        <p:nvSpPr>
          <p:cNvPr id="2" name="TextBox 1">
            <a:extLst>
              <a:ext uri="{FF2B5EF4-FFF2-40B4-BE49-F238E27FC236}">
                <a16:creationId xmlns:a16="http://schemas.microsoft.com/office/drawing/2014/main" xmlns="" id="{AFE9A1F7-6D6D-4598-AB71-2CC7450277D7}"/>
              </a:ext>
            </a:extLst>
          </p:cNvPr>
          <p:cNvSpPr txBox="1"/>
          <p:nvPr/>
        </p:nvSpPr>
        <p:spPr>
          <a:xfrm>
            <a:off x="1530346" y="1324230"/>
            <a:ext cx="3295793" cy="830997"/>
          </a:xfrm>
          <a:prstGeom prst="rect">
            <a:avLst/>
          </a:prstGeom>
          <a:solidFill>
            <a:srgbClr val="40A67A"/>
          </a:solidFill>
        </p:spPr>
        <p:txBody>
          <a:bodyPr wrap="square" rtlCol="0">
            <a:spAutoFit/>
          </a:bodyPr>
          <a:lstStyle/>
          <a:p>
            <a:pPr algn="ctr"/>
            <a:r>
              <a:rPr lang="nl-NL" sz="2400" dirty="0">
                <a:solidFill>
                  <a:schemeClr val="bg1"/>
                </a:solidFill>
              </a:rPr>
              <a:t>Net Bir Hedef ve Mesaj Belirleyin</a:t>
            </a:r>
            <a:endParaRPr lang="en-IE" sz="2400" dirty="0">
              <a:solidFill>
                <a:schemeClr val="bg1"/>
              </a:solidFill>
            </a:endParaRPr>
          </a:p>
        </p:txBody>
      </p:sp>
      <p:sp>
        <p:nvSpPr>
          <p:cNvPr id="25" name="TextBox 24">
            <a:extLst>
              <a:ext uri="{FF2B5EF4-FFF2-40B4-BE49-F238E27FC236}">
                <a16:creationId xmlns:a16="http://schemas.microsoft.com/office/drawing/2014/main" xmlns="" id="{BF94EC15-F433-4F51-ABF0-2196DF08376E}"/>
              </a:ext>
            </a:extLst>
          </p:cNvPr>
          <p:cNvSpPr txBox="1"/>
          <p:nvPr/>
        </p:nvSpPr>
        <p:spPr>
          <a:xfrm>
            <a:off x="7019089" y="1324230"/>
            <a:ext cx="3939765" cy="461665"/>
          </a:xfrm>
          <a:prstGeom prst="rect">
            <a:avLst/>
          </a:prstGeom>
          <a:solidFill>
            <a:srgbClr val="009FD8"/>
          </a:solidFill>
        </p:spPr>
        <p:txBody>
          <a:bodyPr wrap="square" rtlCol="0">
            <a:spAutoFit/>
          </a:bodyPr>
          <a:lstStyle/>
          <a:p>
            <a:pPr algn="ctr"/>
            <a:r>
              <a:rPr lang="en-IE" sz="2400" dirty="0" err="1">
                <a:solidFill>
                  <a:schemeClr val="bg1"/>
                </a:solidFill>
              </a:rPr>
              <a:t>Hedef</a:t>
            </a:r>
            <a:r>
              <a:rPr lang="en-IE" sz="2400" dirty="0">
                <a:solidFill>
                  <a:schemeClr val="bg1"/>
                </a:solidFill>
              </a:rPr>
              <a:t> </a:t>
            </a:r>
            <a:r>
              <a:rPr lang="en-IE" sz="2400" dirty="0" err="1">
                <a:solidFill>
                  <a:schemeClr val="bg1"/>
                </a:solidFill>
              </a:rPr>
              <a:t>Kitlenizi</a:t>
            </a:r>
            <a:r>
              <a:rPr lang="en-IE" sz="2400" dirty="0">
                <a:solidFill>
                  <a:schemeClr val="bg1"/>
                </a:solidFill>
              </a:rPr>
              <a:t> </a:t>
            </a:r>
            <a:r>
              <a:rPr lang="en-IE" sz="2400" dirty="0" err="1">
                <a:solidFill>
                  <a:schemeClr val="bg1"/>
                </a:solidFill>
              </a:rPr>
              <a:t>Belirleyin</a:t>
            </a:r>
            <a:endParaRPr lang="en-IE" sz="2400" dirty="0">
              <a:solidFill>
                <a:schemeClr val="bg1"/>
              </a:solidFill>
            </a:endParaRPr>
          </a:p>
        </p:txBody>
      </p:sp>
      <p:sp>
        <p:nvSpPr>
          <p:cNvPr id="12" name="TextBox 11">
            <a:extLst>
              <a:ext uri="{FF2B5EF4-FFF2-40B4-BE49-F238E27FC236}">
                <a16:creationId xmlns:a16="http://schemas.microsoft.com/office/drawing/2014/main" xmlns="" id="{6CFF38E6-12F7-4F92-9234-B4564ABCCABB}"/>
              </a:ext>
            </a:extLst>
          </p:cNvPr>
          <p:cNvSpPr txBox="1"/>
          <p:nvPr/>
        </p:nvSpPr>
        <p:spPr>
          <a:xfrm>
            <a:off x="624689" y="2239711"/>
            <a:ext cx="5107108" cy="4031873"/>
          </a:xfrm>
          <a:prstGeom prst="rect">
            <a:avLst/>
          </a:prstGeom>
          <a:noFill/>
        </p:spPr>
        <p:txBody>
          <a:bodyPr wrap="square" rtlCol="0">
            <a:spAutoFit/>
          </a:bodyPr>
          <a:lstStyle/>
          <a:p>
            <a:pPr marL="162900" algn="ctr"/>
            <a:r>
              <a:rPr lang="tr-TR" sz="2400" b="1" dirty="0" smtClean="0">
                <a:solidFill>
                  <a:srgbClr val="40A67A"/>
                </a:solidFill>
              </a:rPr>
              <a:t>İnsanların </a:t>
            </a:r>
            <a:r>
              <a:rPr lang="tr-TR" sz="2400" b="1" dirty="0">
                <a:solidFill>
                  <a:srgbClr val="40A67A"/>
                </a:solidFill>
              </a:rPr>
              <a:t>senin hakkında bilmesini istediğin en önemli şey nedir, ne yapıyorsun ve neden yapıyorsun</a:t>
            </a:r>
            <a:r>
              <a:rPr lang="tr-TR" sz="2400" b="1" dirty="0" smtClean="0">
                <a:solidFill>
                  <a:srgbClr val="40A67A"/>
                </a:solidFill>
              </a:rPr>
              <a:t>?</a:t>
            </a:r>
          </a:p>
          <a:p>
            <a:pPr marL="162900" algn="ctr"/>
            <a:endParaRPr lang="en-IE" sz="2400" b="1" dirty="0">
              <a:solidFill>
                <a:srgbClr val="40A67A"/>
              </a:solidFill>
            </a:endParaRPr>
          </a:p>
          <a:p>
            <a:pPr marL="162900" algn="ctr"/>
            <a:r>
              <a:rPr lang="en-IE" sz="2000" b="1" dirty="0" err="1" smtClean="0">
                <a:solidFill>
                  <a:schemeClr val="tx1">
                    <a:lumMod val="85000"/>
                    <a:lumOff val="15000"/>
                  </a:schemeClr>
                </a:solidFill>
              </a:rPr>
              <a:t>Nerede</a:t>
            </a:r>
            <a:r>
              <a:rPr lang="en-IE" sz="2000" b="1" dirty="0" smtClean="0">
                <a:solidFill>
                  <a:schemeClr val="tx1">
                    <a:lumMod val="85000"/>
                    <a:lumOff val="15000"/>
                  </a:schemeClr>
                </a:solidFill>
              </a:rPr>
              <a:t> </a:t>
            </a:r>
            <a:r>
              <a:rPr lang="en-IE" sz="2000" b="1" dirty="0" err="1">
                <a:solidFill>
                  <a:schemeClr val="tx1">
                    <a:lumMod val="85000"/>
                    <a:lumOff val="15000"/>
                  </a:schemeClr>
                </a:solidFill>
              </a:rPr>
              <a:t>söyleyeceğinize</a:t>
            </a:r>
            <a:r>
              <a:rPr lang="en-IE" sz="2000" b="1" dirty="0">
                <a:solidFill>
                  <a:schemeClr val="tx1">
                    <a:lumMod val="85000"/>
                    <a:lumOff val="15000"/>
                  </a:schemeClr>
                </a:solidFill>
              </a:rPr>
              <a:t> </a:t>
            </a:r>
            <a:r>
              <a:rPr lang="en-IE" sz="2000" b="1" dirty="0" err="1">
                <a:solidFill>
                  <a:schemeClr val="tx1">
                    <a:lumMod val="85000"/>
                    <a:lumOff val="15000"/>
                  </a:schemeClr>
                </a:solidFill>
              </a:rPr>
              <a:t>bağlı</a:t>
            </a:r>
            <a:r>
              <a:rPr lang="en-IE" sz="2000" b="1" dirty="0">
                <a:solidFill>
                  <a:schemeClr val="tx1">
                    <a:lumMod val="85000"/>
                    <a:lumOff val="15000"/>
                  </a:schemeClr>
                </a:solidFill>
              </a:rPr>
              <a:t> </a:t>
            </a:r>
            <a:r>
              <a:rPr lang="en-IE" sz="2000" b="1" dirty="0" err="1">
                <a:solidFill>
                  <a:schemeClr val="tx1">
                    <a:lumMod val="85000"/>
                    <a:lumOff val="15000"/>
                  </a:schemeClr>
                </a:solidFill>
              </a:rPr>
              <a:t>olarak</a:t>
            </a:r>
            <a:r>
              <a:rPr lang="en-IE" sz="2000" b="1" dirty="0">
                <a:solidFill>
                  <a:schemeClr val="tx1">
                    <a:lumMod val="85000"/>
                    <a:lumOff val="15000"/>
                  </a:schemeClr>
                </a:solidFill>
              </a:rPr>
              <a:t> </a:t>
            </a:r>
            <a:r>
              <a:rPr lang="en-IE" sz="2000" b="1" dirty="0" err="1">
                <a:solidFill>
                  <a:schemeClr val="tx1">
                    <a:lumMod val="85000"/>
                    <a:lumOff val="15000"/>
                  </a:schemeClr>
                </a:solidFill>
              </a:rPr>
              <a:t>söylemek</a:t>
            </a:r>
            <a:r>
              <a:rPr lang="en-IE" sz="2000" b="1" dirty="0">
                <a:solidFill>
                  <a:schemeClr val="tx1">
                    <a:lumMod val="85000"/>
                    <a:lumOff val="15000"/>
                  </a:schemeClr>
                </a:solidFill>
              </a:rPr>
              <a:t> </a:t>
            </a:r>
            <a:r>
              <a:rPr lang="en-IE" sz="2000" b="1" dirty="0" err="1">
                <a:solidFill>
                  <a:schemeClr val="tx1">
                    <a:lumMod val="85000"/>
                    <a:lumOff val="15000"/>
                  </a:schemeClr>
                </a:solidFill>
              </a:rPr>
              <a:t>istediğiniz</a:t>
            </a:r>
            <a:r>
              <a:rPr lang="en-IE" sz="2000" b="1" dirty="0">
                <a:solidFill>
                  <a:schemeClr val="tx1">
                    <a:lumMod val="85000"/>
                    <a:lumOff val="15000"/>
                  </a:schemeClr>
                </a:solidFill>
              </a:rPr>
              <a:t> en </a:t>
            </a:r>
            <a:r>
              <a:rPr lang="en-IE" sz="2000" b="1" dirty="0" err="1">
                <a:solidFill>
                  <a:schemeClr val="tx1">
                    <a:lumMod val="85000"/>
                    <a:lumOff val="15000"/>
                  </a:schemeClr>
                </a:solidFill>
              </a:rPr>
              <a:t>önemli</a:t>
            </a:r>
            <a:r>
              <a:rPr lang="en-IE" sz="2000" b="1" dirty="0">
                <a:solidFill>
                  <a:schemeClr val="tx1">
                    <a:lumMod val="85000"/>
                    <a:lumOff val="15000"/>
                  </a:schemeClr>
                </a:solidFill>
              </a:rPr>
              <a:t> </a:t>
            </a:r>
            <a:r>
              <a:rPr lang="en-IE" sz="2000" b="1" dirty="0" err="1">
                <a:solidFill>
                  <a:schemeClr val="tx1">
                    <a:lumMod val="85000"/>
                    <a:lumOff val="15000"/>
                  </a:schemeClr>
                </a:solidFill>
              </a:rPr>
              <a:t>mesaj</a:t>
            </a:r>
            <a:r>
              <a:rPr lang="en-IE" sz="2000" b="1" dirty="0">
                <a:solidFill>
                  <a:schemeClr val="tx1">
                    <a:lumMod val="85000"/>
                    <a:lumOff val="15000"/>
                  </a:schemeClr>
                </a:solidFill>
              </a:rPr>
              <a:t> </a:t>
            </a:r>
            <a:r>
              <a:rPr lang="en-IE" sz="2000" b="1" dirty="0" err="1">
                <a:solidFill>
                  <a:schemeClr val="tx1">
                    <a:lumMod val="85000"/>
                    <a:lumOff val="15000"/>
                  </a:schemeClr>
                </a:solidFill>
              </a:rPr>
              <a:t>veya</a:t>
            </a:r>
            <a:r>
              <a:rPr lang="en-IE" sz="2000" b="1" dirty="0">
                <a:solidFill>
                  <a:schemeClr val="tx1">
                    <a:lumMod val="85000"/>
                    <a:lumOff val="15000"/>
                  </a:schemeClr>
                </a:solidFill>
              </a:rPr>
              <a:t> </a:t>
            </a:r>
            <a:r>
              <a:rPr lang="en-IE" sz="2000" b="1" dirty="0" err="1">
                <a:solidFill>
                  <a:schemeClr val="tx1">
                    <a:lumMod val="85000"/>
                    <a:lumOff val="15000"/>
                  </a:schemeClr>
                </a:solidFill>
              </a:rPr>
              <a:t>hikaye</a:t>
            </a:r>
            <a:r>
              <a:rPr lang="en-IE" sz="2000" b="1" dirty="0">
                <a:solidFill>
                  <a:schemeClr val="tx1">
                    <a:lumMod val="85000"/>
                    <a:lumOff val="15000"/>
                  </a:schemeClr>
                </a:solidFill>
              </a:rPr>
              <a:t> tam </a:t>
            </a:r>
            <a:r>
              <a:rPr lang="en-IE" sz="2000" b="1" dirty="0" err="1">
                <a:solidFill>
                  <a:schemeClr val="tx1">
                    <a:lumMod val="85000"/>
                    <a:lumOff val="15000"/>
                  </a:schemeClr>
                </a:solidFill>
              </a:rPr>
              <a:t>olarak</a:t>
            </a:r>
            <a:r>
              <a:rPr lang="en-IE" sz="2000" b="1" dirty="0">
                <a:solidFill>
                  <a:schemeClr val="tx1">
                    <a:lumMod val="85000"/>
                    <a:lumOff val="15000"/>
                  </a:schemeClr>
                </a:solidFill>
              </a:rPr>
              <a:t> </a:t>
            </a:r>
            <a:r>
              <a:rPr lang="en-IE" sz="2000" b="1" dirty="0" err="1">
                <a:solidFill>
                  <a:schemeClr val="tx1">
                    <a:lumMod val="85000"/>
                    <a:lumOff val="15000"/>
                  </a:schemeClr>
                </a:solidFill>
              </a:rPr>
              <a:t>nedir</a:t>
            </a:r>
            <a:r>
              <a:rPr lang="en-IE" sz="2000" b="1" dirty="0">
                <a:solidFill>
                  <a:schemeClr val="tx1">
                    <a:lumMod val="85000"/>
                    <a:lumOff val="15000"/>
                  </a:schemeClr>
                </a:solidFill>
              </a:rPr>
              <a:t> (60 </a:t>
            </a:r>
            <a:r>
              <a:rPr lang="en-IE" sz="2000" b="1" dirty="0" err="1">
                <a:solidFill>
                  <a:schemeClr val="tx1">
                    <a:lumMod val="85000"/>
                    <a:lumOff val="15000"/>
                  </a:schemeClr>
                </a:solidFill>
              </a:rPr>
              <a:t>kelime</a:t>
            </a:r>
            <a:r>
              <a:rPr lang="en-IE" sz="2000" b="1" dirty="0">
                <a:solidFill>
                  <a:schemeClr val="tx1">
                    <a:lumMod val="85000"/>
                    <a:lumOff val="15000"/>
                  </a:schemeClr>
                </a:solidFill>
              </a:rPr>
              <a:t>, 140 </a:t>
            </a:r>
            <a:r>
              <a:rPr lang="en-IE" sz="2000" b="1" dirty="0" err="1">
                <a:solidFill>
                  <a:schemeClr val="tx1">
                    <a:lumMod val="85000"/>
                    <a:lumOff val="15000"/>
                  </a:schemeClr>
                </a:solidFill>
              </a:rPr>
              <a:t>karakter</a:t>
            </a:r>
            <a:r>
              <a:rPr lang="en-IE" sz="2000" b="1" dirty="0">
                <a:solidFill>
                  <a:schemeClr val="tx1">
                    <a:lumMod val="85000"/>
                    <a:lumOff val="15000"/>
                  </a:schemeClr>
                </a:solidFill>
              </a:rPr>
              <a:t>, 300 </a:t>
            </a:r>
            <a:r>
              <a:rPr lang="en-IE" sz="2000" b="1" dirty="0" err="1">
                <a:solidFill>
                  <a:schemeClr val="tx1">
                    <a:lumMod val="85000"/>
                    <a:lumOff val="15000"/>
                  </a:schemeClr>
                </a:solidFill>
              </a:rPr>
              <a:t>kelime</a:t>
            </a:r>
            <a:r>
              <a:rPr lang="en-IE" sz="2000" b="1" dirty="0">
                <a:solidFill>
                  <a:schemeClr val="tx1">
                    <a:lumMod val="85000"/>
                    <a:lumOff val="15000"/>
                  </a:schemeClr>
                </a:solidFill>
              </a:rPr>
              <a:t>…). </a:t>
            </a:r>
            <a:r>
              <a:rPr lang="en-IE" sz="2000" dirty="0">
                <a:solidFill>
                  <a:schemeClr val="tx1">
                    <a:lumMod val="85000"/>
                    <a:lumOff val="15000"/>
                  </a:schemeClr>
                </a:solidFill>
              </a:rPr>
              <a:t>Bu </a:t>
            </a:r>
            <a:r>
              <a:rPr lang="en-IE" sz="2000" dirty="0" err="1">
                <a:solidFill>
                  <a:schemeClr val="tx1">
                    <a:lumMod val="85000"/>
                    <a:lumOff val="15000"/>
                  </a:schemeClr>
                </a:solidFill>
              </a:rPr>
              <a:t>şekilde</a:t>
            </a:r>
            <a:r>
              <a:rPr lang="en-IE" sz="2000" dirty="0">
                <a:solidFill>
                  <a:schemeClr val="tx1">
                    <a:lumMod val="85000"/>
                    <a:lumOff val="15000"/>
                  </a:schemeClr>
                </a:solidFill>
              </a:rPr>
              <a:t>, </a:t>
            </a:r>
            <a:r>
              <a:rPr lang="en-IE" sz="2000" dirty="0" err="1">
                <a:solidFill>
                  <a:schemeClr val="tx1">
                    <a:lumMod val="85000"/>
                    <a:lumOff val="15000"/>
                  </a:schemeClr>
                </a:solidFill>
              </a:rPr>
              <a:t>örneğin</a:t>
            </a:r>
            <a:r>
              <a:rPr lang="en-IE" sz="2000" dirty="0">
                <a:solidFill>
                  <a:schemeClr val="tx1">
                    <a:lumMod val="85000"/>
                    <a:lumOff val="15000"/>
                  </a:schemeClr>
                </a:solidFill>
              </a:rPr>
              <a:t> </a:t>
            </a:r>
            <a:r>
              <a:rPr lang="en-IE" sz="2000" dirty="0" err="1">
                <a:solidFill>
                  <a:schemeClr val="tx1">
                    <a:lumMod val="85000"/>
                    <a:lumOff val="15000"/>
                  </a:schemeClr>
                </a:solidFill>
              </a:rPr>
              <a:t>farklı</a:t>
            </a:r>
            <a:r>
              <a:rPr lang="en-IE" sz="2000" dirty="0">
                <a:solidFill>
                  <a:schemeClr val="tx1">
                    <a:lumMod val="85000"/>
                    <a:lumOff val="15000"/>
                  </a:schemeClr>
                </a:solidFill>
              </a:rPr>
              <a:t> </a:t>
            </a:r>
            <a:r>
              <a:rPr lang="en-IE" sz="2000" dirty="0" err="1">
                <a:solidFill>
                  <a:schemeClr val="tx1">
                    <a:lumMod val="85000"/>
                    <a:lumOff val="15000"/>
                  </a:schemeClr>
                </a:solidFill>
              </a:rPr>
              <a:t>platformlarda</a:t>
            </a:r>
            <a:r>
              <a:rPr lang="en-IE" sz="2000" dirty="0">
                <a:solidFill>
                  <a:schemeClr val="tx1">
                    <a:lumMod val="85000"/>
                    <a:lumOff val="15000"/>
                  </a:schemeClr>
                </a:solidFill>
              </a:rPr>
              <a:t> </a:t>
            </a:r>
            <a:r>
              <a:rPr lang="en-IE" sz="2000" dirty="0" err="1">
                <a:solidFill>
                  <a:schemeClr val="tx1">
                    <a:lumMod val="85000"/>
                    <a:lumOff val="15000"/>
                  </a:schemeClr>
                </a:solidFill>
              </a:rPr>
              <a:t>teslim</a:t>
            </a:r>
            <a:r>
              <a:rPr lang="en-IE" sz="2000" dirty="0">
                <a:solidFill>
                  <a:schemeClr val="tx1">
                    <a:lumMod val="85000"/>
                    <a:lumOff val="15000"/>
                  </a:schemeClr>
                </a:solidFill>
              </a:rPr>
              <a:t> </a:t>
            </a:r>
            <a:r>
              <a:rPr lang="en-IE" sz="2000" dirty="0" err="1">
                <a:solidFill>
                  <a:schemeClr val="tx1">
                    <a:lumMod val="85000"/>
                    <a:lumOff val="15000"/>
                  </a:schemeClr>
                </a:solidFill>
              </a:rPr>
              <a:t>edebilirsiniz</a:t>
            </a:r>
            <a:r>
              <a:rPr lang="en-IE" sz="2000" dirty="0">
                <a:solidFill>
                  <a:schemeClr val="tx1">
                    <a:lumMod val="85000"/>
                    <a:lumOff val="15000"/>
                  </a:schemeClr>
                </a:solidFill>
              </a:rPr>
              <a:t>. Facebook </a:t>
            </a:r>
            <a:r>
              <a:rPr lang="en-IE" sz="2000" dirty="0" err="1">
                <a:solidFill>
                  <a:schemeClr val="tx1">
                    <a:lumMod val="85000"/>
                    <a:lumOff val="15000"/>
                  </a:schemeClr>
                </a:solidFill>
              </a:rPr>
              <a:t>gönderileri</a:t>
            </a:r>
            <a:r>
              <a:rPr lang="en-IE" sz="2000" dirty="0">
                <a:solidFill>
                  <a:schemeClr val="tx1">
                    <a:lumMod val="85000"/>
                    <a:lumOff val="15000"/>
                  </a:schemeClr>
                </a:solidFill>
              </a:rPr>
              <a:t> </a:t>
            </a:r>
            <a:r>
              <a:rPr lang="en-IE" sz="2000" dirty="0" err="1">
                <a:solidFill>
                  <a:schemeClr val="tx1">
                    <a:lumMod val="85000"/>
                    <a:lumOff val="15000"/>
                  </a:schemeClr>
                </a:solidFill>
              </a:rPr>
              <a:t>için</a:t>
            </a:r>
            <a:r>
              <a:rPr lang="en-IE" sz="2000" dirty="0">
                <a:solidFill>
                  <a:schemeClr val="tx1">
                    <a:lumMod val="85000"/>
                    <a:lumOff val="15000"/>
                  </a:schemeClr>
                </a:solidFill>
              </a:rPr>
              <a:t> </a:t>
            </a:r>
            <a:r>
              <a:rPr lang="en-IE" sz="2000" dirty="0" err="1">
                <a:solidFill>
                  <a:schemeClr val="tx1">
                    <a:lumMod val="85000"/>
                    <a:lumOff val="15000"/>
                  </a:schemeClr>
                </a:solidFill>
              </a:rPr>
              <a:t>gönderinizi</a:t>
            </a:r>
            <a:r>
              <a:rPr lang="en-IE" sz="2000" dirty="0">
                <a:solidFill>
                  <a:schemeClr val="tx1">
                    <a:lumMod val="85000"/>
                    <a:lumOff val="15000"/>
                  </a:schemeClr>
                </a:solidFill>
              </a:rPr>
              <a:t> 60 </a:t>
            </a:r>
            <a:r>
              <a:rPr lang="en-IE" sz="2000" dirty="0" err="1">
                <a:solidFill>
                  <a:schemeClr val="tx1">
                    <a:lumMod val="85000"/>
                    <a:lumOff val="15000"/>
                  </a:schemeClr>
                </a:solidFill>
              </a:rPr>
              <a:t>kelime</a:t>
            </a:r>
            <a:r>
              <a:rPr lang="en-IE" sz="2000" dirty="0">
                <a:solidFill>
                  <a:schemeClr val="tx1">
                    <a:lumMod val="85000"/>
                    <a:lumOff val="15000"/>
                  </a:schemeClr>
                </a:solidFill>
              </a:rPr>
              <a:t>, Twitter 140 </a:t>
            </a:r>
            <a:r>
              <a:rPr lang="en-IE" sz="2000" dirty="0" err="1">
                <a:solidFill>
                  <a:schemeClr val="tx1">
                    <a:lumMod val="85000"/>
                    <a:lumOff val="15000"/>
                  </a:schemeClr>
                </a:solidFill>
              </a:rPr>
              <a:t>karakter</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yaklaşık</a:t>
            </a:r>
            <a:r>
              <a:rPr lang="en-IE" sz="2000" dirty="0">
                <a:solidFill>
                  <a:schemeClr val="tx1">
                    <a:lumMod val="85000"/>
                    <a:lumOff val="15000"/>
                  </a:schemeClr>
                </a:solidFill>
              </a:rPr>
              <a:t> </a:t>
            </a:r>
            <a:r>
              <a:rPr lang="en-IE" sz="2000" dirty="0" err="1">
                <a:solidFill>
                  <a:schemeClr val="tx1">
                    <a:lumMod val="85000"/>
                    <a:lumOff val="15000"/>
                  </a:schemeClr>
                </a:solidFill>
              </a:rPr>
              <a:t>konuşmada</a:t>
            </a:r>
            <a:r>
              <a:rPr lang="en-IE" sz="2000" dirty="0">
                <a:solidFill>
                  <a:schemeClr val="tx1">
                    <a:lumMod val="85000"/>
                    <a:lumOff val="15000"/>
                  </a:schemeClr>
                </a:solidFill>
              </a:rPr>
              <a:t> </a:t>
            </a:r>
            <a:r>
              <a:rPr lang="en-IE" sz="2000" dirty="0" err="1">
                <a:solidFill>
                  <a:schemeClr val="tx1">
                    <a:lumMod val="85000"/>
                    <a:lumOff val="15000"/>
                  </a:schemeClr>
                </a:solidFill>
              </a:rPr>
              <a:t>tutmak</a:t>
            </a:r>
            <a:r>
              <a:rPr lang="en-IE" sz="2000" dirty="0">
                <a:solidFill>
                  <a:schemeClr val="tx1">
                    <a:lumMod val="85000"/>
                    <a:lumOff val="15000"/>
                  </a:schemeClr>
                </a:solidFill>
              </a:rPr>
              <a:t> </a:t>
            </a:r>
            <a:r>
              <a:rPr lang="en-IE" sz="2000" dirty="0" err="1">
                <a:solidFill>
                  <a:schemeClr val="tx1">
                    <a:lumMod val="85000"/>
                    <a:lumOff val="15000"/>
                  </a:schemeClr>
                </a:solidFill>
              </a:rPr>
              <a:t>iyidir</a:t>
            </a:r>
            <a:r>
              <a:rPr lang="en-IE" sz="2000" dirty="0">
                <a:solidFill>
                  <a:schemeClr val="tx1">
                    <a:lumMod val="85000"/>
                    <a:lumOff val="15000"/>
                  </a:schemeClr>
                </a:solidFill>
              </a:rPr>
              <a:t>. 300 </a:t>
            </a:r>
            <a:r>
              <a:rPr lang="en-IE" sz="2000" dirty="0" err="1">
                <a:solidFill>
                  <a:schemeClr val="tx1">
                    <a:lumMod val="85000"/>
                    <a:lumOff val="15000"/>
                  </a:schemeClr>
                </a:solidFill>
              </a:rPr>
              <a:t>kelime</a:t>
            </a:r>
            <a:endParaRPr lang="en-IE" sz="2000" dirty="0">
              <a:solidFill>
                <a:schemeClr val="tx1">
                  <a:lumMod val="85000"/>
                  <a:lumOff val="15000"/>
                </a:schemeClr>
              </a:solidFill>
            </a:endParaRPr>
          </a:p>
        </p:txBody>
      </p:sp>
    </p:spTree>
    <p:extLst>
      <p:ext uri="{BB962C8B-B14F-4D97-AF65-F5344CB8AC3E}">
        <p14:creationId xmlns:p14="http://schemas.microsoft.com/office/powerpoint/2010/main" val="308092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xmlns=""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xmlns="" id="{8A18188A-2FAC-4587-8D84-3A9C87D63EBD}"/>
              </a:ext>
            </a:extLst>
          </p:cNvPr>
          <p:cNvSpPr>
            <a:spLocks noGrp="1"/>
          </p:cNvSpPr>
          <p:nvPr>
            <p:ph type="body" sz="quarter" idx="13"/>
          </p:nvPr>
        </p:nvSpPr>
        <p:spPr>
          <a:xfrm rot="16200000">
            <a:off x="8093885" y="2568795"/>
            <a:ext cx="6800044" cy="1327603"/>
          </a:xfrm>
        </p:spPr>
        <p:txBody>
          <a:bodyPr/>
          <a:lstStyle/>
          <a:p>
            <a:r>
              <a:rPr lang="en-IE" dirty="0"/>
              <a:t>HOŞGELDİNİZ</a:t>
            </a:r>
            <a:endParaRPr lang="en-IE" dirty="0"/>
          </a:p>
        </p:txBody>
      </p:sp>
      <p:sp>
        <p:nvSpPr>
          <p:cNvPr id="9" name="Text Placeholder 7">
            <a:extLst>
              <a:ext uri="{FF2B5EF4-FFF2-40B4-BE49-F238E27FC236}">
                <a16:creationId xmlns:a16="http://schemas.microsoft.com/office/drawing/2014/main" xmlns=""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err="1" smtClean="0">
                <a:solidFill>
                  <a:srgbClr val="E48E02"/>
                </a:solidFill>
              </a:rPr>
              <a:t>Tüm</a:t>
            </a:r>
            <a:r>
              <a:rPr lang="en-IE" sz="2800" b="1" dirty="0" smtClean="0">
                <a:solidFill>
                  <a:srgbClr val="E48E02"/>
                </a:solidFill>
              </a:rPr>
              <a:t> </a:t>
            </a:r>
            <a:r>
              <a:rPr lang="en-IE" sz="2800" b="1" dirty="0">
                <a:solidFill>
                  <a:srgbClr val="E48E02"/>
                </a:solidFill>
              </a:rPr>
              <a:t>6 </a:t>
            </a:r>
            <a:r>
              <a:rPr lang="en-IE" sz="2800" b="1" dirty="0" err="1">
                <a:solidFill>
                  <a:srgbClr val="E48E02"/>
                </a:solidFill>
              </a:rPr>
              <a:t>Modüle</a:t>
            </a:r>
            <a:r>
              <a:rPr lang="en-IE" sz="2800" b="1" dirty="0">
                <a:solidFill>
                  <a:srgbClr val="E48E02"/>
                </a:solidFill>
              </a:rPr>
              <a:t> </a:t>
            </a:r>
            <a:r>
              <a:rPr lang="en-IE" sz="2800" b="1" dirty="0" err="1">
                <a:solidFill>
                  <a:srgbClr val="E48E02"/>
                </a:solidFill>
              </a:rPr>
              <a:t>Genel</a:t>
            </a:r>
            <a:r>
              <a:rPr lang="en-IE" sz="2800" b="1" dirty="0">
                <a:solidFill>
                  <a:srgbClr val="E48E02"/>
                </a:solidFill>
              </a:rPr>
              <a:t> </a:t>
            </a:r>
            <a:r>
              <a:rPr lang="en-IE" sz="2800" b="1" dirty="0" err="1">
                <a:solidFill>
                  <a:srgbClr val="E48E02"/>
                </a:solidFill>
              </a:rPr>
              <a:t>Bakış</a:t>
            </a:r>
            <a:endParaRPr lang="en-IE" sz="2800" b="1" dirty="0">
              <a:solidFill>
                <a:srgbClr val="E48E02"/>
              </a:solidFill>
            </a:endParaRPr>
          </a:p>
        </p:txBody>
      </p:sp>
      <p:sp>
        <p:nvSpPr>
          <p:cNvPr id="10" name="Text Placeholder 6">
            <a:extLst>
              <a:ext uri="{FF2B5EF4-FFF2-40B4-BE49-F238E27FC236}">
                <a16:creationId xmlns:a16="http://schemas.microsoft.com/office/drawing/2014/main" xmlns="" id="{C0DF9D52-F2C8-4EDD-8164-1AF07D38B111}"/>
              </a:ext>
            </a:extLst>
          </p:cNvPr>
          <p:cNvSpPr>
            <a:spLocks noGrp="1"/>
          </p:cNvSpPr>
          <p:nvPr>
            <p:ph type="body" sz="quarter" idx="14"/>
          </p:nvPr>
        </p:nvSpPr>
        <p:spPr>
          <a:xfrm>
            <a:off x="249340" y="784225"/>
            <a:ext cx="5300434" cy="4158567"/>
          </a:xfrm>
        </p:spPr>
        <p:txBody>
          <a:bodyPr/>
          <a:lstStyle/>
          <a:p>
            <a:r>
              <a:rPr lang="en-IE" sz="2300" b="1" dirty="0" err="1">
                <a:solidFill>
                  <a:schemeClr val="accent2"/>
                </a:solidFill>
              </a:rPr>
              <a:t>Modül</a:t>
            </a:r>
            <a:r>
              <a:rPr lang="en-IE" sz="2300" b="1" dirty="0">
                <a:solidFill>
                  <a:schemeClr val="accent2"/>
                </a:solidFill>
              </a:rPr>
              <a:t> 1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Giriş</a:t>
            </a:r>
            <a:r>
              <a:rPr lang="en-IE" sz="2300" dirty="0">
                <a:solidFill>
                  <a:schemeClr val="tx1">
                    <a:lumMod val="75000"/>
                    <a:lumOff val="25000"/>
                  </a:schemeClr>
                </a:solidFill>
              </a:rPr>
              <a:t> - </a:t>
            </a:r>
            <a:r>
              <a:rPr lang="en-IE" sz="2300" dirty="0" err="1">
                <a:solidFill>
                  <a:schemeClr val="tx1">
                    <a:lumMod val="75000"/>
                    <a:lumOff val="25000"/>
                  </a:schemeClr>
                </a:solidFill>
              </a:rPr>
              <a:t>teknoloji</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yeni</a:t>
            </a:r>
            <a:r>
              <a:rPr lang="en-IE" sz="2300" dirty="0">
                <a:solidFill>
                  <a:schemeClr val="tx1">
                    <a:lumMod val="75000"/>
                    <a:lumOff val="25000"/>
                  </a:schemeClr>
                </a:solidFill>
              </a:rPr>
              <a:t> </a:t>
            </a:r>
            <a:r>
              <a:rPr lang="en-IE" sz="2300" dirty="0" err="1">
                <a:solidFill>
                  <a:schemeClr val="tx1">
                    <a:lumMod val="75000"/>
                    <a:lumOff val="25000"/>
                  </a:schemeClr>
                </a:solidFill>
              </a:rPr>
              <a:t>medyanın</a:t>
            </a:r>
            <a:r>
              <a:rPr lang="en-IE" sz="2300" dirty="0">
                <a:solidFill>
                  <a:schemeClr val="tx1">
                    <a:lumMod val="75000"/>
                    <a:lumOff val="25000"/>
                  </a:schemeClr>
                </a:solidFill>
              </a:rPr>
              <a:t> </a:t>
            </a:r>
            <a:r>
              <a:rPr lang="en-IE" sz="2300" dirty="0" err="1">
                <a:solidFill>
                  <a:schemeClr val="tx1">
                    <a:lumMod val="75000"/>
                    <a:lumOff val="25000"/>
                  </a:schemeClr>
                </a:solidFill>
              </a:rPr>
              <a:t>kesişme</a:t>
            </a:r>
            <a:r>
              <a:rPr lang="en-IE" sz="2300" dirty="0">
                <a:solidFill>
                  <a:schemeClr val="tx1">
                    <a:lumMod val="75000"/>
                    <a:lumOff val="25000"/>
                  </a:schemeClr>
                </a:solidFill>
              </a:rPr>
              <a:t> </a:t>
            </a:r>
            <a:r>
              <a:rPr lang="en-IE" sz="2300" dirty="0" err="1">
                <a:solidFill>
                  <a:schemeClr val="tx1">
                    <a:lumMod val="75000"/>
                    <a:lumOff val="25000"/>
                  </a:schemeClr>
                </a:solidFill>
              </a:rPr>
              <a:t>noktasındaki</a:t>
            </a:r>
            <a:r>
              <a:rPr lang="en-IE" sz="2300" dirty="0">
                <a:solidFill>
                  <a:schemeClr val="tx1">
                    <a:lumMod val="75000"/>
                    <a:lumOff val="25000"/>
                  </a:schemeClr>
                </a:solidFill>
              </a:rPr>
              <a:t> </a:t>
            </a:r>
            <a:r>
              <a:rPr lang="en-IE" sz="2300" dirty="0" err="1">
                <a:solidFill>
                  <a:schemeClr val="tx1">
                    <a:lumMod val="75000"/>
                    <a:lumOff val="25000"/>
                  </a:schemeClr>
                </a:solidFill>
              </a:rPr>
              <a:t>potansiyel</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2 </a:t>
            </a:r>
            <a:r>
              <a:rPr lang="en-IE" sz="2300" dirty="0" err="1">
                <a:solidFill>
                  <a:schemeClr val="tx1">
                    <a:lumMod val="75000"/>
                    <a:lumOff val="25000"/>
                  </a:schemeClr>
                </a:solidFill>
              </a:rPr>
              <a:t>Gençler</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fırsatlar</a:t>
            </a:r>
            <a:r>
              <a:rPr lang="en-IE" sz="2300" dirty="0">
                <a:solidFill>
                  <a:schemeClr val="tx1">
                    <a:lumMod val="75000"/>
                    <a:lumOff val="25000"/>
                  </a:schemeClr>
                </a:solidFill>
              </a:rPr>
              <a:t> </a:t>
            </a:r>
            <a:r>
              <a:rPr lang="en-IE" sz="2300" dirty="0" err="1">
                <a:solidFill>
                  <a:schemeClr val="tx1">
                    <a:lumMod val="75000"/>
                    <a:lumOff val="25000"/>
                  </a:schemeClr>
                </a:solidFill>
              </a:rPr>
              <a:t>nerede</a:t>
            </a:r>
            <a:r>
              <a:rPr lang="en-IE" sz="2300" dirty="0">
                <a:solidFill>
                  <a:schemeClr val="tx1">
                    <a:lumMod val="75000"/>
                    <a:lumOff val="25000"/>
                  </a:schemeClr>
                </a:solidFill>
              </a:rPr>
              <a:t>? </a:t>
            </a:r>
            <a:r>
              <a:rPr lang="en-IE" sz="2300" dirty="0" err="1">
                <a:solidFill>
                  <a:schemeClr val="tx1">
                    <a:lumMod val="75000"/>
                    <a:lumOff val="25000"/>
                  </a:schemeClr>
                </a:solidFill>
              </a:rPr>
              <a:t>Sağlık</a:t>
            </a:r>
            <a:r>
              <a:rPr lang="en-IE" sz="2300" dirty="0">
                <a:solidFill>
                  <a:schemeClr val="tx1">
                    <a:lumMod val="75000"/>
                    <a:lumOff val="25000"/>
                  </a:schemeClr>
                </a:solidFill>
              </a:rPr>
              <a:t>, </a:t>
            </a:r>
            <a:r>
              <a:rPr lang="en-IE" sz="2300" dirty="0" err="1">
                <a:solidFill>
                  <a:schemeClr val="tx1">
                    <a:lumMod val="75000"/>
                    <a:lumOff val="25000"/>
                  </a:schemeClr>
                </a:solidFill>
              </a:rPr>
              <a:t>demokrasi</a:t>
            </a:r>
            <a:r>
              <a:rPr lang="en-IE" sz="2300" dirty="0">
                <a:solidFill>
                  <a:schemeClr val="tx1">
                    <a:lumMod val="75000"/>
                    <a:lumOff val="25000"/>
                  </a:schemeClr>
                </a:solidFill>
              </a:rPr>
              <a:t>, </a:t>
            </a:r>
            <a:r>
              <a:rPr lang="en-IE" sz="2300" dirty="0" err="1">
                <a:solidFill>
                  <a:schemeClr val="tx1">
                    <a:lumMod val="75000"/>
                    <a:lumOff val="25000"/>
                  </a:schemeClr>
                </a:solidFill>
              </a:rPr>
              <a:t>tüketim</a:t>
            </a:r>
            <a:r>
              <a:rPr lang="en-IE" sz="2300" dirty="0">
                <a:solidFill>
                  <a:schemeClr val="tx1">
                    <a:lumMod val="75000"/>
                    <a:lumOff val="25000"/>
                  </a:schemeClr>
                </a:solidFill>
              </a:rPr>
              <a:t>, </a:t>
            </a:r>
            <a:r>
              <a:rPr lang="en-IE" sz="2300" dirty="0" err="1">
                <a:solidFill>
                  <a:schemeClr val="tx1">
                    <a:lumMod val="75000"/>
                    <a:lumOff val="25000"/>
                  </a:schemeClr>
                </a:solidFill>
              </a:rPr>
              <a:t>para</a:t>
            </a:r>
            <a:r>
              <a:rPr lang="en-IE" sz="2300" dirty="0">
                <a:solidFill>
                  <a:schemeClr val="tx1">
                    <a:lumMod val="75000"/>
                    <a:lumOff val="25000"/>
                  </a:schemeClr>
                </a:solidFill>
              </a:rPr>
              <a:t>, </a:t>
            </a:r>
            <a:r>
              <a:rPr lang="en-IE" sz="2300" dirty="0" err="1">
                <a:solidFill>
                  <a:schemeClr val="tx1">
                    <a:lumMod val="75000"/>
                    <a:lumOff val="25000"/>
                  </a:schemeClr>
                </a:solidFill>
              </a:rPr>
              <a:t>şeffaflık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eğitimde</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sorunların</a:t>
            </a:r>
            <a:r>
              <a:rPr lang="en-IE" sz="2300" dirty="0">
                <a:solidFill>
                  <a:schemeClr val="tx1">
                    <a:lumMod val="75000"/>
                    <a:lumOff val="25000"/>
                  </a:schemeClr>
                </a:solidFill>
              </a:rPr>
              <a:t> </a:t>
            </a:r>
            <a:r>
              <a:rPr lang="en-IE" sz="2300" dirty="0" err="1">
                <a:solidFill>
                  <a:schemeClr val="tx1">
                    <a:lumMod val="75000"/>
                    <a:lumOff val="25000"/>
                  </a:schemeClr>
                </a:solidFill>
              </a:rPr>
              <a:t>çözümleri</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3 </a:t>
            </a:r>
            <a:r>
              <a:rPr lang="en-IE" sz="2300" dirty="0" err="1">
                <a:solidFill>
                  <a:schemeClr val="tx1">
                    <a:lumMod val="75000"/>
                    <a:lumOff val="25000"/>
                  </a:schemeClr>
                </a:solidFill>
              </a:rPr>
              <a:t>Tasarım</a:t>
            </a:r>
            <a:r>
              <a:rPr lang="en-IE" sz="2300" dirty="0">
                <a:solidFill>
                  <a:schemeClr val="tx1">
                    <a:lumMod val="75000"/>
                    <a:lumOff val="25000"/>
                  </a:schemeClr>
                </a:solidFill>
              </a:rPr>
              <a:t> </a:t>
            </a:r>
            <a:r>
              <a:rPr lang="en-IE" sz="2300" dirty="0" err="1">
                <a:solidFill>
                  <a:schemeClr val="tx1">
                    <a:lumMod val="75000"/>
                    <a:lumOff val="25000"/>
                  </a:schemeClr>
                </a:solidFill>
              </a:rPr>
              <a:t>Düşüncesinde</a:t>
            </a:r>
            <a:r>
              <a:rPr lang="en-IE" sz="2300" dirty="0">
                <a:solidFill>
                  <a:schemeClr val="tx1">
                    <a:lumMod val="75000"/>
                    <a:lumOff val="25000"/>
                  </a:schemeClr>
                </a:solidFill>
              </a:rPr>
              <a:t> </a:t>
            </a:r>
            <a:r>
              <a:rPr lang="en-IE" sz="2300" dirty="0" err="1">
                <a:solidFill>
                  <a:schemeClr val="tx1">
                    <a:lumMod val="75000"/>
                    <a:lumOff val="25000"/>
                  </a:schemeClr>
                </a:solidFill>
              </a:rPr>
              <a:t>Ustalaşmak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Uygulamak</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4 </a:t>
            </a:r>
            <a:r>
              <a:rPr lang="en-IE" sz="2300" dirty="0" err="1">
                <a:solidFill>
                  <a:schemeClr val="tx1">
                    <a:lumMod val="75000"/>
                    <a:lumOff val="25000"/>
                  </a:schemeClr>
                </a:solidFill>
              </a:rPr>
              <a:t>İşinizi</a:t>
            </a:r>
            <a:r>
              <a:rPr lang="en-IE" sz="2300" dirty="0">
                <a:solidFill>
                  <a:schemeClr val="tx1">
                    <a:lumMod val="75000"/>
                    <a:lumOff val="25000"/>
                  </a:schemeClr>
                </a:solidFill>
              </a:rPr>
              <a:t> </a:t>
            </a:r>
            <a:r>
              <a:rPr lang="en-IE" sz="2300" dirty="0" err="1">
                <a:solidFill>
                  <a:schemeClr val="tx1">
                    <a:lumMod val="75000"/>
                    <a:lumOff val="25000"/>
                  </a:schemeClr>
                </a:solidFill>
              </a:rPr>
              <a:t>İlerletme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Amaca</a:t>
            </a:r>
            <a:r>
              <a:rPr lang="en-IE" sz="2300" dirty="0">
                <a:solidFill>
                  <a:schemeClr val="tx1">
                    <a:lumMod val="75000"/>
                    <a:lumOff val="25000"/>
                  </a:schemeClr>
                </a:solidFill>
              </a:rPr>
              <a:t> </a:t>
            </a:r>
            <a:r>
              <a:rPr lang="en-IE" sz="2300" dirty="0" err="1">
                <a:solidFill>
                  <a:schemeClr val="tx1">
                    <a:lumMod val="75000"/>
                    <a:lumOff val="25000"/>
                  </a:schemeClr>
                </a:solidFill>
              </a:rPr>
              <a:t>Yönelik</a:t>
            </a:r>
            <a:r>
              <a:rPr lang="en-IE" sz="2300" dirty="0">
                <a:solidFill>
                  <a:schemeClr val="tx1">
                    <a:lumMod val="75000"/>
                    <a:lumOff val="25000"/>
                  </a:schemeClr>
                </a:solidFill>
              </a:rPr>
              <a:t> </a:t>
            </a:r>
            <a:r>
              <a:rPr lang="en-IE" sz="2300" dirty="0" err="1">
                <a:solidFill>
                  <a:schemeClr val="tx1">
                    <a:lumMod val="75000"/>
                    <a:lumOff val="25000"/>
                  </a:schemeClr>
                </a:solidFill>
              </a:rPr>
              <a:t>Ortaklıklar</a:t>
            </a:r>
            <a:r>
              <a:rPr lang="en-IE" sz="2300" dirty="0">
                <a:solidFill>
                  <a:schemeClr val="tx1">
                    <a:lumMod val="75000"/>
                    <a:lumOff val="25000"/>
                  </a:schemeClr>
                </a:solidFill>
              </a:rPr>
              <a:t> </a:t>
            </a:r>
            <a:r>
              <a:rPr lang="en-IE" sz="2300" dirty="0" err="1">
                <a:solidFill>
                  <a:schemeClr val="tx1">
                    <a:lumMod val="75000"/>
                    <a:lumOff val="25000"/>
                  </a:schemeClr>
                </a:solidFill>
              </a:rPr>
              <a:t>Oluşturma</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5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Fikrinizi</a:t>
            </a:r>
            <a:r>
              <a:rPr lang="en-IE" sz="2300" dirty="0">
                <a:solidFill>
                  <a:schemeClr val="tx1">
                    <a:lumMod val="75000"/>
                    <a:lumOff val="25000"/>
                  </a:schemeClr>
                </a:solidFill>
              </a:rPr>
              <a:t> </a:t>
            </a:r>
            <a:r>
              <a:rPr lang="en-IE" sz="2300" dirty="0" err="1">
                <a:solidFill>
                  <a:schemeClr val="tx1">
                    <a:lumMod val="75000"/>
                    <a:lumOff val="25000"/>
                  </a:schemeClr>
                </a:solidFill>
              </a:rPr>
              <a:t>Nasıl</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Edebilir</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Edebilirsiniz</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6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Misyon</a:t>
            </a:r>
            <a:r>
              <a:rPr lang="en-IE" sz="2300" dirty="0">
                <a:solidFill>
                  <a:schemeClr val="tx1">
                    <a:lumMod val="75000"/>
                    <a:lumOff val="25000"/>
                  </a:schemeClr>
                </a:solidFill>
              </a:rPr>
              <a:t> </a:t>
            </a:r>
            <a:r>
              <a:rPr lang="en-IE" sz="2300" dirty="0" err="1">
                <a:solidFill>
                  <a:schemeClr val="tx1">
                    <a:lumMod val="75000"/>
                    <a:lumOff val="25000"/>
                  </a:schemeClr>
                </a:solidFill>
              </a:rPr>
              <a:t>Pazarlama</a:t>
            </a:r>
            <a:r>
              <a:rPr lang="en-IE" sz="2300" dirty="0">
                <a:solidFill>
                  <a:schemeClr val="tx1">
                    <a:lumMod val="75000"/>
                    <a:lumOff val="25000"/>
                  </a:schemeClr>
                </a:solidFill>
              </a:rPr>
              <a:t> – </a:t>
            </a:r>
            <a:r>
              <a:rPr lang="en-IE" sz="2300" dirty="0" err="1">
                <a:solidFill>
                  <a:schemeClr val="tx1">
                    <a:lumMod val="75000"/>
                    <a:lumOff val="25000"/>
                  </a:schemeClr>
                </a:solidFill>
              </a:rPr>
              <a:t>Kalplere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Akıllara</a:t>
            </a:r>
            <a:r>
              <a:rPr lang="en-IE" sz="2300" dirty="0">
                <a:solidFill>
                  <a:schemeClr val="tx1">
                    <a:lumMod val="75000"/>
                    <a:lumOff val="25000"/>
                  </a:schemeClr>
                </a:solidFill>
              </a:rPr>
              <a:t> </a:t>
            </a:r>
            <a:r>
              <a:rPr lang="en-IE" sz="2300" dirty="0" err="1">
                <a:solidFill>
                  <a:schemeClr val="tx1">
                    <a:lumMod val="75000"/>
                    <a:lumOff val="25000"/>
                  </a:schemeClr>
                </a:solidFill>
              </a:rPr>
              <a:t>Ulaşmak</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tr-TR" b="1" dirty="0" smtClean="0">
                <a:solidFill>
                  <a:srgbClr val="ED2A59"/>
                </a:solidFill>
              </a:rPr>
              <a:t>Stratejinizi </a:t>
            </a:r>
            <a:r>
              <a:rPr lang="tr-TR" b="1" dirty="0">
                <a:solidFill>
                  <a:srgbClr val="ED2A59"/>
                </a:solidFill>
              </a:rPr>
              <a:t>Oluşturun</a:t>
            </a:r>
          </a:p>
          <a:p>
            <a:pPr algn="ctr"/>
            <a:r>
              <a:rPr lang="tr-TR" b="1" dirty="0">
                <a:solidFill>
                  <a:srgbClr val="E48E02"/>
                </a:solidFill>
              </a:rPr>
              <a:t>Stratejiniz, Hikaye Anlatma Planınızdır</a:t>
            </a:r>
            <a:endParaRPr lang="en-IE" b="1" dirty="0">
              <a:solidFill>
                <a:srgbClr val="E48E02"/>
              </a:solidFill>
            </a:endParaRPr>
          </a:p>
        </p:txBody>
      </p:sp>
      <p:sp>
        <p:nvSpPr>
          <p:cNvPr id="2" name="TextBox 1">
            <a:extLst>
              <a:ext uri="{FF2B5EF4-FFF2-40B4-BE49-F238E27FC236}">
                <a16:creationId xmlns:a16="http://schemas.microsoft.com/office/drawing/2014/main" xmlns="" id="{AFE9A1F7-6D6D-4598-AB71-2CC7450277D7}"/>
              </a:ext>
            </a:extLst>
          </p:cNvPr>
          <p:cNvSpPr txBox="1"/>
          <p:nvPr/>
        </p:nvSpPr>
        <p:spPr>
          <a:xfrm>
            <a:off x="4448103" y="1324230"/>
            <a:ext cx="3295793" cy="461665"/>
          </a:xfrm>
          <a:prstGeom prst="rect">
            <a:avLst/>
          </a:prstGeom>
          <a:solidFill>
            <a:srgbClr val="40A67A"/>
          </a:solidFill>
        </p:spPr>
        <p:txBody>
          <a:bodyPr wrap="square" rtlCol="0">
            <a:spAutoFit/>
          </a:bodyPr>
          <a:lstStyle/>
          <a:p>
            <a:pPr algn="ctr"/>
            <a:r>
              <a:rPr lang="en-IE" sz="2400" dirty="0" err="1">
                <a:solidFill>
                  <a:schemeClr val="bg1"/>
                </a:solidFill>
              </a:rPr>
              <a:t>Hedeflerinizi</a:t>
            </a:r>
            <a:r>
              <a:rPr lang="en-IE" sz="2400" dirty="0">
                <a:solidFill>
                  <a:schemeClr val="bg1"/>
                </a:solidFill>
              </a:rPr>
              <a:t> </a:t>
            </a:r>
            <a:r>
              <a:rPr lang="en-IE" sz="2400" dirty="0" err="1">
                <a:solidFill>
                  <a:schemeClr val="bg1"/>
                </a:solidFill>
              </a:rPr>
              <a:t>Belirleyin</a:t>
            </a:r>
            <a:endParaRPr lang="en-IE" sz="2400" dirty="0">
              <a:solidFill>
                <a:schemeClr val="bg1"/>
              </a:solidFill>
            </a:endParaRPr>
          </a:p>
        </p:txBody>
      </p:sp>
      <p:sp>
        <p:nvSpPr>
          <p:cNvPr id="12" name="TextBox 11">
            <a:extLst>
              <a:ext uri="{FF2B5EF4-FFF2-40B4-BE49-F238E27FC236}">
                <a16:creationId xmlns:a16="http://schemas.microsoft.com/office/drawing/2014/main" xmlns="" id="{6CFF38E6-12F7-4F92-9234-B4564ABCCABB}"/>
              </a:ext>
            </a:extLst>
          </p:cNvPr>
          <p:cNvSpPr txBox="1"/>
          <p:nvPr/>
        </p:nvSpPr>
        <p:spPr>
          <a:xfrm>
            <a:off x="582437" y="1953891"/>
            <a:ext cx="11322870" cy="4524315"/>
          </a:xfrm>
          <a:prstGeom prst="rect">
            <a:avLst/>
          </a:prstGeom>
          <a:noFill/>
        </p:spPr>
        <p:txBody>
          <a:bodyPr wrap="square" rtlCol="0">
            <a:spAutoFit/>
          </a:bodyPr>
          <a:lstStyle/>
          <a:p>
            <a:pPr marL="162900" algn="ctr"/>
            <a:r>
              <a:rPr lang="tr-TR" sz="2400" b="1" dirty="0" smtClean="0">
                <a:solidFill>
                  <a:srgbClr val="40A67A"/>
                </a:solidFill>
              </a:rPr>
              <a:t>Hedeflerinizi </a:t>
            </a:r>
            <a:r>
              <a:rPr lang="tr-TR" sz="2400" b="1" dirty="0">
                <a:solidFill>
                  <a:srgbClr val="40A67A"/>
                </a:solidFill>
              </a:rPr>
              <a:t>belirleyin, ne elde etmek istiyorsunuz? Başkalarının size nasıl yardım etmesini istersiniz? Nasıl dahil olmalarını istersin? Bunu neden yaptığınızı düşünün.</a:t>
            </a:r>
            <a:endParaRPr lang="en-IE" sz="2400" b="1" dirty="0">
              <a:solidFill>
                <a:srgbClr val="40A67A"/>
              </a:solidFill>
            </a:endParaRPr>
          </a:p>
          <a:p>
            <a:pPr marL="162900" algn="ctr"/>
            <a:endParaRPr lang="en-IE" sz="1000" b="1" dirty="0">
              <a:solidFill>
                <a:srgbClr val="40A67A"/>
              </a:solidFill>
            </a:endParaRPr>
          </a:p>
          <a:p>
            <a:pPr marL="162900" algn="ctr"/>
            <a:r>
              <a:rPr lang="tr-TR" sz="2000" b="1" dirty="0" smtClean="0">
                <a:solidFill>
                  <a:schemeClr val="tx1">
                    <a:lumMod val="85000"/>
                    <a:lumOff val="15000"/>
                  </a:schemeClr>
                </a:solidFill>
              </a:rPr>
              <a:t>Başlamak </a:t>
            </a:r>
            <a:r>
              <a:rPr lang="tr-TR" sz="2000" b="1" dirty="0">
                <a:solidFill>
                  <a:schemeClr val="tx1">
                    <a:lumMod val="85000"/>
                    <a:lumOff val="15000"/>
                  </a:schemeClr>
                </a:solidFill>
              </a:rPr>
              <a:t>için iyi bir yer, aşağıdaki soruların cevaplarını yazan net bir şablona sahip olmaktır….</a:t>
            </a:r>
            <a:endParaRPr lang="en-IE" sz="2000" b="1" dirty="0">
              <a:solidFill>
                <a:schemeClr val="tx1">
                  <a:lumMod val="85000"/>
                  <a:lumOff val="15000"/>
                </a:schemeClr>
              </a:solidFill>
            </a:endParaRPr>
          </a:p>
          <a:p>
            <a:pPr marL="162900" algn="ctr"/>
            <a:endParaRPr lang="en-IE" sz="1000" b="1" dirty="0">
              <a:solidFill>
                <a:schemeClr val="tx1">
                  <a:lumMod val="85000"/>
                  <a:lumOff val="15000"/>
                </a:schemeClr>
              </a:solidFill>
            </a:endParaRPr>
          </a:p>
          <a:p>
            <a:pPr marL="620100" indent="-457200">
              <a:buFont typeface="+mj-lt"/>
              <a:buAutoNum type="arabicPeriod"/>
            </a:pPr>
            <a:r>
              <a:rPr lang="en-IE" sz="2000" b="1" dirty="0" err="1" smtClean="0">
                <a:solidFill>
                  <a:srgbClr val="ED2A59"/>
                </a:solidFill>
              </a:rPr>
              <a:t>Görevin</a:t>
            </a:r>
            <a:r>
              <a:rPr lang="en-IE" sz="2000" b="1" dirty="0" smtClean="0">
                <a:solidFill>
                  <a:srgbClr val="ED2A59"/>
                </a:solidFill>
              </a:rPr>
              <a:t> </a:t>
            </a:r>
            <a:r>
              <a:rPr lang="en-IE" sz="2000" b="1" dirty="0">
                <a:solidFill>
                  <a:srgbClr val="ED2A59"/>
                </a:solidFill>
              </a:rPr>
              <a:t>tam </a:t>
            </a:r>
            <a:r>
              <a:rPr lang="en-IE" sz="2000" b="1" dirty="0" err="1">
                <a:solidFill>
                  <a:srgbClr val="ED2A59"/>
                </a:solidFill>
              </a:rPr>
              <a:t>olarak</a:t>
            </a:r>
            <a:r>
              <a:rPr lang="en-IE" sz="2000" b="1" dirty="0">
                <a:solidFill>
                  <a:srgbClr val="ED2A59"/>
                </a:solidFill>
              </a:rPr>
              <a:t> </a:t>
            </a:r>
            <a:r>
              <a:rPr lang="en-IE" sz="2000" b="1" dirty="0" err="1">
                <a:solidFill>
                  <a:srgbClr val="ED2A59"/>
                </a:solidFill>
              </a:rPr>
              <a:t>nedir</a:t>
            </a:r>
            <a:r>
              <a:rPr lang="en-IE" sz="2000" b="1" dirty="0">
                <a:solidFill>
                  <a:srgbClr val="ED2A59"/>
                </a:solidFill>
              </a:rPr>
              <a:t>? </a:t>
            </a:r>
            <a:r>
              <a:rPr lang="en-IE" sz="2000" dirty="0" err="1">
                <a:solidFill>
                  <a:schemeClr val="tx1">
                    <a:lumMod val="85000"/>
                    <a:lumOff val="15000"/>
                  </a:schemeClr>
                </a:solidFill>
              </a:rPr>
              <a:t>Bunu</a:t>
            </a:r>
            <a:r>
              <a:rPr lang="en-IE" sz="2000" dirty="0">
                <a:solidFill>
                  <a:schemeClr val="tx1">
                    <a:lumMod val="85000"/>
                    <a:lumOff val="15000"/>
                  </a:schemeClr>
                </a:solidFill>
              </a:rPr>
              <a:t>, 200 </a:t>
            </a:r>
            <a:r>
              <a:rPr lang="en-IE" sz="2000" dirty="0" err="1">
                <a:solidFill>
                  <a:schemeClr val="tx1">
                    <a:lumMod val="85000"/>
                    <a:lumOff val="15000"/>
                  </a:schemeClr>
                </a:solidFill>
              </a:rPr>
              <a:t>kelimeden</a:t>
            </a:r>
            <a:r>
              <a:rPr lang="en-IE" sz="2000" dirty="0">
                <a:solidFill>
                  <a:schemeClr val="tx1">
                    <a:lumMod val="85000"/>
                    <a:lumOff val="15000"/>
                  </a:schemeClr>
                </a:solidFill>
              </a:rPr>
              <a:t> </a:t>
            </a:r>
            <a:r>
              <a:rPr lang="en-IE" sz="2000" dirty="0" err="1">
                <a:solidFill>
                  <a:schemeClr val="tx1">
                    <a:lumMod val="85000"/>
                    <a:lumOff val="15000"/>
                  </a:schemeClr>
                </a:solidFill>
              </a:rPr>
              <a:t>daha</a:t>
            </a:r>
            <a:r>
              <a:rPr lang="en-IE" sz="2000" dirty="0">
                <a:solidFill>
                  <a:schemeClr val="tx1">
                    <a:lumMod val="85000"/>
                    <a:lumOff val="15000"/>
                  </a:schemeClr>
                </a:solidFill>
              </a:rPr>
              <a:t> </a:t>
            </a:r>
            <a:r>
              <a:rPr lang="en-IE" sz="2000" dirty="0" err="1">
                <a:solidFill>
                  <a:schemeClr val="tx1">
                    <a:lumMod val="85000"/>
                    <a:lumOff val="15000"/>
                  </a:schemeClr>
                </a:solidFill>
              </a:rPr>
              <a:t>kısa</a:t>
            </a:r>
            <a:r>
              <a:rPr lang="en-IE" sz="2000" dirty="0">
                <a:solidFill>
                  <a:schemeClr val="tx1">
                    <a:lumMod val="85000"/>
                    <a:lumOff val="15000"/>
                  </a:schemeClr>
                </a:solidFill>
              </a:rPr>
              <a:t> </a:t>
            </a:r>
            <a:r>
              <a:rPr lang="en-IE" sz="2000" dirty="0" err="1">
                <a:solidFill>
                  <a:schemeClr val="tx1">
                    <a:lumMod val="85000"/>
                    <a:lumOff val="15000"/>
                  </a:schemeClr>
                </a:solidFill>
              </a:rPr>
              <a:t>bir</a:t>
            </a:r>
            <a:r>
              <a:rPr lang="en-IE" sz="2000" dirty="0">
                <a:solidFill>
                  <a:schemeClr val="tx1">
                    <a:lumMod val="85000"/>
                    <a:lumOff val="15000"/>
                  </a:schemeClr>
                </a:solidFill>
              </a:rPr>
              <a:t> </a:t>
            </a:r>
            <a:r>
              <a:rPr lang="en-IE" sz="2000" dirty="0" err="1">
                <a:solidFill>
                  <a:schemeClr val="tx1">
                    <a:lumMod val="85000"/>
                    <a:lumOff val="15000"/>
                  </a:schemeClr>
                </a:solidFill>
              </a:rPr>
              <a:t>sürede</a:t>
            </a:r>
            <a:r>
              <a:rPr lang="en-IE" sz="2000" dirty="0">
                <a:solidFill>
                  <a:schemeClr val="tx1">
                    <a:lumMod val="85000"/>
                    <a:lumOff val="15000"/>
                  </a:schemeClr>
                </a:solidFill>
              </a:rPr>
              <a:t>, </a:t>
            </a:r>
            <a:r>
              <a:rPr lang="en-IE" sz="2000" dirty="0" err="1">
                <a:solidFill>
                  <a:schemeClr val="tx1">
                    <a:lumMod val="85000"/>
                    <a:lumOff val="15000"/>
                  </a:schemeClr>
                </a:solidFill>
              </a:rPr>
              <a:t>misyonunuzun</a:t>
            </a:r>
            <a:r>
              <a:rPr lang="en-IE" sz="2000" dirty="0">
                <a:solidFill>
                  <a:schemeClr val="tx1">
                    <a:lumMod val="85000"/>
                    <a:lumOff val="15000"/>
                  </a:schemeClr>
                </a:solidFill>
              </a:rPr>
              <a:t> ne </a:t>
            </a:r>
            <a:r>
              <a:rPr lang="en-IE" sz="2000" dirty="0" err="1">
                <a:solidFill>
                  <a:schemeClr val="tx1">
                    <a:lumMod val="85000"/>
                    <a:lumOff val="15000"/>
                  </a:schemeClr>
                </a:solidFill>
              </a:rPr>
              <a:t>olduğunu</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ne </a:t>
            </a:r>
            <a:r>
              <a:rPr lang="en-IE" sz="2000" dirty="0" err="1">
                <a:solidFill>
                  <a:schemeClr val="tx1">
                    <a:lumMod val="85000"/>
                    <a:lumOff val="15000"/>
                  </a:schemeClr>
                </a:solidFill>
              </a:rPr>
              <a:t>yapmayı</a:t>
            </a:r>
            <a:r>
              <a:rPr lang="en-IE" sz="2000" dirty="0">
                <a:solidFill>
                  <a:schemeClr val="tx1">
                    <a:lumMod val="85000"/>
                    <a:lumOff val="15000"/>
                  </a:schemeClr>
                </a:solidFill>
              </a:rPr>
              <a:t> </a:t>
            </a:r>
            <a:r>
              <a:rPr lang="en-IE" sz="2000" dirty="0" err="1">
                <a:solidFill>
                  <a:schemeClr val="tx1">
                    <a:lumMod val="85000"/>
                    <a:lumOff val="15000"/>
                  </a:schemeClr>
                </a:solidFill>
              </a:rPr>
              <a:t>planladığınızı</a:t>
            </a:r>
            <a:r>
              <a:rPr lang="en-IE" sz="2000" dirty="0">
                <a:solidFill>
                  <a:schemeClr val="tx1">
                    <a:lumMod val="85000"/>
                    <a:lumOff val="15000"/>
                  </a:schemeClr>
                </a:solidFill>
              </a:rPr>
              <a:t> net </a:t>
            </a:r>
            <a:r>
              <a:rPr lang="en-IE" sz="2000" dirty="0" err="1">
                <a:solidFill>
                  <a:schemeClr val="tx1">
                    <a:lumMod val="85000"/>
                    <a:lumOff val="15000"/>
                  </a:schemeClr>
                </a:solidFill>
              </a:rPr>
              <a:t>bir</a:t>
            </a:r>
            <a:r>
              <a:rPr lang="en-IE" sz="2000" dirty="0">
                <a:solidFill>
                  <a:schemeClr val="tx1">
                    <a:lumMod val="85000"/>
                    <a:lumOff val="15000"/>
                  </a:schemeClr>
                </a:solidFill>
              </a:rPr>
              <a:t> </a:t>
            </a:r>
            <a:r>
              <a:rPr lang="en-IE" sz="2000" dirty="0" err="1">
                <a:solidFill>
                  <a:schemeClr val="tx1">
                    <a:lumMod val="85000"/>
                    <a:lumOff val="15000"/>
                  </a:schemeClr>
                </a:solidFill>
              </a:rPr>
              <a:t>şekilde</a:t>
            </a:r>
            <a:r>
              <a:rPr lang="en-IE" sz="2000" dirty="0">
                <a:solidFill>
                  <a:schemeClr val="tx1">
                    <a:lumMod val="85000"/>
                    <a:lumOff val="15000"/>
                  </a:schemeClr>
                </a:solidFill>
              </a:rPr>
              <a:t> </a:t>
            </a:r>
            <a:r>
              <a:rPr lang="en-IE" sz="2000" dirty="0" err="1">
                <a:solidFill>
                  <a:schemeClr val="tx1">
                    <a:lumMod val="85000"/>
                    <a:lumOff val="15000"/>
                  </a:schemeClr>
                </a:solidFill>
              </a:rPr>
              <a:t>yazın</a:t>
            </a:r>
            <a:r>
              <a:rPr lang="en-IE" sz="2000" dirty="0">
                <a:solidFill>
                  <a:schemeClr val="tx1">
                    <a:lumMod val="85000"/>
                    <a:lumOff val="15000"/>
                  </a:schemeClr>
                </a:solidFill>
              </a:rPr>
              <a:t>. </a:t>
            </a:r>
            <a:r>
              <a:rPr lang="en-IE" sz="2000" dirty="0" err="1">
                <a:solidFill>
                  <a:schemeClr val="tx1">
                    <a:lumMod val="85000"/>
                    <a:lumOff val="15000"/>
                  </a:schemeClr>
                </a:solidFill>
              </a:rPr>
              <a:t>Göreviniz</a:t>
            </a:r>
            <a:r>
              <a:rPr lang="en-IE" sz="2000" dirty="0">
                <a:solidFill>
                  <a:schemeClr val="tx1">
                    <a:lumMod val="85000"/>
                    <a:lumOff val="15000"/>
                  </a:schemeClr>
                </a:solidFill>
              </a:rPr>
              <a:t> </a:t>
            </a:r>
            <a:r>
              <a:rPr lang="en-IE" sz="2000" dirty="0" err="1">
                <a:solidFill>
                  <a:schemeClr val="tx1">
                    <a:lumMod val="85000"/>
                    <a:lumOff val="15000"/>
                  </a:schemeClr>
                </a:solidFill>
              </a:rPr>
              <a:t>hakkında</a:t>
            </a:r>
            <a:r>
              <a:rPr lang="en-IE" sz="2000" dirty="0">
                <a:solidFill>
                  <a:schemeClr val="tx1">
                    <a:lumMod val="85000"/>
                    <a:lumOff val="15000"/>
                  </a:schemeClr>
                </a:solidFill>
              </a:rPr>
              <a:t> </a:t>
            </a:r>
            <a:r>
              <a:rPr lang="en-IE" sz="2000" dirty="0" err="1">
                <a:solidFill>
                  <a:schemeClr val="tx1">
                    <a:lumMod val="85000"/>
                    <a:lumOff val="15000"/>
                  </a:schemeClr>
                </a:solidFill>
              </a:rPr>
              <a:t>hiçbir</a:t>
            </a:r>
            <a:r>
              <a:rPr lang="en-IE" sz="2000" dirty="0">
                <a:solidFill>
                  <a:schemeClr val="tx1">
                    <a:lumMod val="85000"/>
                    <a:lumOff val="15000"/>
                  </a:schemeClr>
                </a:solidFill>
              </a:rPr>
              <a:t> </a:t>
            </a:r>
            <a:r>
              <a:rPr lang="en-IE" sz="2000" dirty="0" err="1">
                <a:solidFill>
                  <a:schemeClr val="tx1">
                    <a:lumMod val="85000"/>
                    <a:lumOff val="15000"/>
                  </a:schemeClr>
                </a:solidFill>
              </a:rPr>
              <a:t>şey</a:t>
            </a:r>
            <a:r>
              <a:rPr lang="en-IE" sz="2000" dirty="0">
                <a:solidFill>
                  <a:schemeClr val="tx1">
                    <a:lumMod val="85000"/>
                    <a:lumOff val="15000"/>
                  </a:schemeClr>
                </a:solidFill>
              </a:rPr>
              <a:t> </a:t>
            </a:r>
            <a:r>
              <a:rPr lang="en-IE" sz="2000" dirty="0" err="1">
                <a:solidFill>
                  <a:schemeClr val="tx1">
                    <a:lumMod val="85000"/>
                    <a:lumOff val="15000"/>
                  </a:schemeClr>
                </a:solidFill>
              </a:rPr>
              <a:t>bilmeyen</a:t>
            </a:r>
            <a:r>
              <a:rPr lang="en-IE" sz="2000" dirty="0">
                <a:solidFill>
                  <a:schemeClr val="tx1">
                    <a:lumMod val="85000"/>
                    <a:lumOff val="15000"/>
                  </a:schemeClr>
                </a:solidFill>
              </a:rPr>
              <a:t> </a:t>
            </a:r>
            <a:r>
              <a:rPr lang="en-IE" sz="2000" dirty="0" err="1">
                <a:solidFill>
                  <a:schemeClr val="tx1">
                    <a:lumMod val="85000"/>
                    <a:lumOff val="15000"/>
                  </a:schemeClr>
                </a:solidFill>
              </a:rPr>
              <a:t>birinin</a:t>
            </a:r>
            <a:r>
              <a:rPr lang="en-IE" sz="2000" dirty="0">
                <a:solidFill>
                  <a:schemeClr val="tx1">
                    <a:lumMod val="85000"/>
                    <a:lumOff val="15000"/>
                  </a:schemeClr>
                </a:solidFill>
              </a:rPr>
              <a:t> </a:t>
            </a:r>
            <a:r>
              <a:rPr lang="en-IE" sz="2000" dirty="0" err="1">
                <a:solidFill>
                  <a:schemeClr val="tx1">
                    <a:lumMod val="85000"/>
                    <a:lumOff val="15000"/>
                  </a:schemeClr>
                </a:solidFill>
              </a:rPr>
              <a:t>onu</a:t>
            </a:r>
            <a:r>
              <a:rPr lang="en-IE" sz="2000" dirty="0">
                <a:solidFill>
                  <a:schemeClr val="tx1">
                    <a:lumMod val="85000"/>
                    <a:lumOff val="15000"/>
                  </a:schemeClr>
                </a:solidFill>
              </a:rPr>
              <a:t> </a:t>
            </a:r>
            <a:r>
              <a:rPr lang="en-IE" sz="2000" dirty="0" err="1">
                <a:solidFill>
                  <a:schemeClr val="tx1">
                    <a:lumMod val="85000"/>
                    <a:lumOff val="15000"/>
                  </a:schemeClr>
                </a:solidFill>
              </a:rPr>
              <a:t>okumasını</a:t>
            </a:r>
            <a:r>
              <a:rPr lang="en-IE" sz="2000" dirty="0">
                <a:solidFill>
                  <a:schemeClr val="tx1">
                    <a:lumMod val="85000"/>
                    <a:lumOff val="15000"/>
                  </a:schemeClr>
                </a:solidFill>
              </a:rPr>
              <a:t> </a:t>
            </a:r>
            <a:r>
              <a:rPr lang="en-IE" sz="2000" dirty="0" err="1">
                <a:solidFill>
                  <a:schemeClr val="tx1">
                    <a:lumMod val="85000"/>
                    <a:lumOff val="15000"/>
                  </a:schemeClr>
                </a:solidFill>
              </a:rPr>
              <a:t>sağlayın</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ne </a:t>
            </a:r>
            <a:r>
              <a:rPr lang="en-IE" sz="2000" dirty="0" err="1">
                <a:solidFill>
                  <a:schemeClr val="tx1">
                    <a:lumMod val="85000"/>
                    <a:lumOff val="15000"/>
                  </a:schemeClr>
                </a:solidFill>
              </a:rPr>
              <a:t>yaptığınızı</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yapmayı</a:t>
            </a:r>
            <a:r>
              <a:rPr lang="en-IE" sz="2000" dirty="0">
                <a:solidFill>
                  <a:schemeClr val="tx1">
                    <a:lumMod val="85000"/>
                    <a:lumOff val="15000"/>
                  </a:schemeClr>
                </a:solidFill>
              </a:rPr>
              <a:t> </a:t>
            </a:r>
            <a:r>
              <a:rPr lang="en-IE" sz="2000" dirty="0" err="1">
                <a:solidFill>
                  <a:schemeClr val="tx1">
                    <a:lumMod val="85000"/>
                    <a:lumOff val="15000"/>
                  </a:schemeClr>
                </a:solidFill>
              </a:rPr>
              <a:t>planladığınızı</a:t>
            </a:r>
            <a:r>
              <a:rPr lang="en-IE" sz="2000" dirty="0">
                <a:solidFill>
                  <a:schemeClr val="tx1">
                    <a:lumMod val="85000"/>
                    <a:lumOff val="15000"/>
                  </a:schemeClr>
                </a:solidFill>
              </a:rPr>
              <a:t> tam </a:t>
            </a:r>
            <a:r>
              <a:rPr lang="en-IE" sz="2000" dirty="0" err="1">
                <a:solidFill>
                  <a:schemeClr val="tx1">
                    <a:lumMod val="85000"/>
                    <a:lumOff val="15000"/>
                  </a:schemeClr>
                </a:solidFill>
              </a:rPr>
              <a:t>olarak</a:t>
            </a:r>
            <a:r>
              <a:rPr lang="en-IE" sz="2000" dirty="0">
                <a:solidFill>
                  <a:schemeClr val="tx1">
                    <a:lumMod val="85000"/>
                    <a:lumOff val="15000"/>
                  </a:schemeClr>
                </a:solidFill>
              </a:rPr>
              <a:t> </a:t>
            </a:r>
            <a:r>
              <a:rPr lang="en-IE" sz="2000" dirty="0" err="1">
                <a:solidFill>
                  <a:schemeClr val="tx1">
                    <a:lumMod val="85000"/>
                    <a:lumOff val="15000"/>
                  </a:schemeClr>
                </a:solidFill>
              </a:rPr>
              <a:t>anlayıp</a:t>
            </a:r>
            <a:r>
              <a:rPr lang="en-IE" sz="2000" dirty="0">
                <a:solidFill>
                  <a:schemeClr val="tx1">
                    <a:lumMod val="85000"/>
                    <a:lumOff val="15000"/>
                  </a:schemeClr>
                </a:solidFill>
              </a:rPr>
              <a:t> </a:t>
            </a:r>
            <a:r>
              <a:rPr lang="en-IE" sz="2000" dirty="0" err="1">
                <a:solidFill>
                  <a:schemeClr val="tx1">
                    <a:lumMod val="85000"/>
                    <a:lumOff val="15000"/>
                  </a:schemeClr>
                </a:solidFill>
              </a:rPr>
              <a:t>anlamadıklarını</a:t>
            </a:r>
            <a:r>
              <a:rPr lang="en-IE" sz="2000" dirty="0">
                <a:solidFill>
                  <a:schemeClr val="tx1">
                    <a:lumMod val="85000"/>
                    <a:lumOff val="15000"/>
                  </a:schemeClr>
                </a:solidFill>
              </a:rPr>
              <a:t> </a:t>
            </a:r>
            <a:r>
              <a:rPr lang="en-IE" sz="2000" dirty="0" err="1">
                <a:solidFill>
                  <a:schemeClr val="tx1">
                    <a:lumMod val="85000"/>
                    <a:lumOff val="15000"/>
                  </a:schemeClr>
                </a:solidFill>
              </a:rPr>
              <a:t>görün</a:t>
            </a:r>
            <a:r>
              <a:rPr lang="en-IE" sz="2000" dirty="0">
                <a:solidFill>
                  <a:schemeClr val="tx1">
                    <a:lumMod val="85000"/>
                    <a:lumOff val="15000"/>
                  </a:schemeClr>
                </a:solidFill>
              </a:rPr>
              <a:t>.</a:t>
            </a:r>
          </a:p>
          <a:p>
            <a:pPr marL="620100" indent="-457200">
              <a:buFont typeface="+mj-lt"/>
              <a:buAutoNum type="arabicPeriod"/>
            </a:pPr>
            <a:r>
              <a:rPr lang="en-IE" sz="2000" b="1" dirty="0" err="1">
                <a:solidFill>
                  <a:srgbClr val="ED2A59"/>
                </a:solidFill>
              </a:rPr>
              <a:t>Bunu</a:t>
            </a:r>
            <a:r>
              <a:rPr lang="en-IE" sz="2000" b="1" dirty="0">
                <a:solidFill>
                  <a:srgbClr val="ED2A59"/>
                </a:solidFill>
              </a:rPr>
              <a:t> </a:t>
            </a:r>
            <a:r>
              <a:rPr lang="en-IE" sz="2000" b="1" dirty="0" err="1">
                <a:solidFill>
                  <a:srgbClr val="ED2A59"/>
                </a:solidFill>
              </a:rPr>
              <a:t>neden</a:t>
            </a:r>
            <a:r>
              <a:rPr lang="en-IE" sz="2000" b="1" dirty="0">
                <a:solidFill>
                  <a:srgbClr val="ED2A59"/>
                </a:solidFill>
              </a:rPr>
              <a:t> </a:t>
            </a:r>
            <a:r>
              <a:rPr lang="en-IE" sz="2000" b="1" dirty="0" err="1">
                <a:solidFill>
                  <a:srgbClr val="ED2A59"/>
                </a:solidFill>
              </a:rPr>
              <a:t>yapıyorsunuz</a:t>
            </a:r>
            <a:r>
              <a:rPr lang="en-IE" sz="2000" b="1" dirty="0">
                <a:solidFill>
                  <a:srgbClr val="ED2A59"/>
                </a:solidFill>
              </a:rPr>
              <a:t>?.....</a:t>
            </a:r>
            <a:r>
              <a:rPr lang="en-IE" sz="2000" dirty="0" err="1">
                <a:solidFill>
                  <a:schemeClr val="tx1">
                    <a:lumMod val="85000"/>
                    <a:lumOff val="15000"/>
                  </a:schemeClr>
                </a:solidFill>
              </a:rPr>
              <a:t>Projenizin</a:t>
            </a:r>
            <a:r>
              <a:rPr lang="en-IE" sz="2000" dirty="0">
                <a:solidFill>
                  <a:schemeClr val="tx1">
                    <a:lumMod val="85000"/>
                    <a:lumOff val="15000"/>
                  </a:schemeClr>
                </a:solidFill>
              </a:rPr>
              <a:t> </a:t>
            </a:r>
            <a:r>
              <a:rPr lang="en-IE" sz="2000" dirty="0" err="1">
                <a:solidFill>
                  <a:schemeClr val="tx1">
                    <a:lumMod val="85000"/>
                    <a:lumOff val="15000"/>
                  </a:schemeClr>
                </a:solidFill>
              </a:rPr>
              <a:t>amacı</a:t>
            </a:r>
            <a:r>
              <a:rPr lang="en-IE" sz="2000" dirty="0">
                <a:solidFill>
                  <a:schemeClr val="tx1">
                    <a:lumMod val="85000"/>
                    <a:lumOff val="15000"/>
                  </a:schemeClr>
                </a:solidFill>
              </a:rPr>
              <a:t> </a:t>
            </a:r>
            <a:r>
              <a:rPr lang="en-IE" sz="2000" dirty="0" err="1">
                <a:solidFill>
                  <a:schemeClr val="tx1">
                    <a:lumMod val="85000"/>
                    <a:lumOff val="15000"/>
                  </a:schemeClr>
                </a:solidFill>
              </a:rPr>
              <a:t>nedir</a:t>
            </a:r>
            <a:r>
              <a:rPr lang="en-IE" sz="2000" dirty="0">
                <a:solidFill>
                  <a:schemeClr val="tx1">
                    <a:lumMod val="85000"/>
                    <a:lumOff val="15000"/>
                  </a:schemeClr>
                </a:solidFill>
              </a:rPr>
              <a:t>? </a:t>
            </a:r>
            <a:r>
              <a:rPr lang="en-IE" sz="2000" dirty="0" err="1">
                <a:solidFill>
                  <a:schemeClr val="tx1">
                    <a:lumMod val="85000"/>
                    <a:lumOff val="15000"/>
                  </a:schemeClr>
                </a:solidFill>
              </a:rPr>
              <a:t>Kimin</a:t>
            </a:r>
            <a:r>
              <a:rPr lang="en-IE" sz="2000" dirty="0">
                <a:solidFill>
                  <a:schemeClr val="tx1">
                    <a:lumMod val="85000"/>
                    <a:lumOff val="15000"/>
                  </a:schemeClr>
                </a:solidFill>
              </a:rPr>
              <a:t> </a:t>
            </a:r>
            <a:r>
              <a:rPr lang="en-IE" sz="2000" dirty="0" err="1">
                <a:solidFill>
                  <a:schemeClr val="tx1">
                    <a:lumMod val="85000"/>
                    <a:lumOff val="15000"/>
                  </a:schemeClr>
                </a:solidFill>
              </a:rPr>
              <a:t>için</a:t>
            </a:r>
            <a:r>
              <a:rPr lang="en-IE" sz="2000" dirty="0">
                <a:solidFill>
                  <a:schemeClr val="tx1">
                    <a:lumMod val="85000"/>
                    <a:lumOff val="15000"/>
                  </a:schemeClr>
                </a:solidFill>
              </a:rPr>
              <a:t>? </a:t>
            </a:r>
            <a:r>
              <a:rPr lang="en-IE" sz="2000" dirty="0" err="1">
                <a:solidFill>
                  <a:schemeClr val="tx1">
                    <a:lumMod val="85000"/>
                    <a:lumOff val="15000"/>
                  </a:schemeClr>
                </a:solidFill>
              </a:rPr>
              <a:t>Bunu</a:t>
            </a:r>
            <a:r>
              <a:rPr lang="en-IE" sz="2000" dirty="0">
                <a:solidFill>
                  <a:schemeClr val="tx1">
                    <a:lumMod val="85000"/>
                    <a:lumOff val="15000"/>
                  </a:schemeClr>
                </a:solidFill>
              </a:rPr>
              <a:t> </a:t>
            </a:r>
            <a:r>
              <a:rPr lang="en-IE" sz="2000" dirty="0" err="1">
                <a:solidFill>
                  <a:schemeClr val="tx1">
                    <a:lumMod val="85000"/>
                    <a:lumOff val="15000"/>
                  </a:schemeClr>
                </a:solidFill>
              </a:rPr>
              <a:t>neden</a:t>
            </a:r>
            <a:r>
              <a:rPr lang="en-IE" sz="2000" dirty="0">
                <a:solidFill>
                  <a:schemeClr val="tx1">
                    <a:lumMod val="85000"/>
                    <a:lumOff val="15000"/>
                  </a:schemeClr>
                </a:solidFill>
              </a:rPr>
              <a:t> </a:t>
            </a:r>
            <a:r>
              <a:rPr lang="en-IE" sz="2000" dirty="0" err="1">
                <a:solidFill>
                  <a:schemeClr val="tx1">
                    <a:lumMod val="85000"/>
                    <a:lumOff val="15000"/>
                  </a:schemeClr>
                </a:solidFill>
              </a:rPr>
              <a:t>onlar</a:t>
            </a:r>
            <a:r>
              <a:rPr lang="en-IE" sz="2000" dirty="0">
                <a:solidFill>
                  <a:schemeClr val="tx1">
                    <a:lumMod val="85000"/>
                    <a:lumOff val="15000"/>
                  </a:schemeClr>
                </a:solidFill>
              </a:rPr>
              <a:t> </a:t>
            </a:r>
            <a:r>
              <a:rPr lang="en-IE" sz="2000" dirty="0" err="1">
                <a:solidFill>
                  <a:schemeClr val="tx1">
                    <a:lumMod val="85000"/>
                    <a:lumOff val="15000"/>
                  </a:schemeClr>
                </a:solidFill>
              </a:rPr>
              <a:t>için</a:t>
            </a:r>
            <a:r>
              <a:rPr lang="en-IE" sz="2000" dirty="0">
                <a:solidFill>
                  <a:schemeClr val="tx1">
                    <a:lumMod val="85000"/>
                    <a:lumOff val="15000"/>
                  </a:schemeClr>
                </a:solidFill>
              </a:rPr>
              <a:t> </a:t>
            </a:r>
            <a:r>
              <a:rPr lang="en-IE" sz="2000" dirty="0" err="1">
                <a:solidFill>
                  <a:schemeClr val="tx1">
                    <a:lumMod val="85000"/>
                    <a:lumOff val="15000"/>
                  </a:schemeClr>
                </a:solidFill>
              </a:rPr>
              <a:t>yapıyorsun</a:t>
            </a:r>
            <a:r>
              <a:rPr lang="en-IE" sz="2000" dirty="0">
                <a:solidFill>
                  <a:schemeClr val="tx1">
                    <a:lumMod val="85000"/>
                    <a:lumOff val="15000"/>
                  </a:schemeClr>
                </a:solidFill>
              </a:rPr>
              <a:t>? </a:t>
            </a:r>
            <a:r>
              <a:rPr lang="en-IE" sz="2000" dirty="0" err="1">
                <a:solidFill>
                  <a:schemeClr val="tx1">
                    <a:lumMod val="85000"/>
                    <a:lumOff val="15000"/>
                  </a:schemeClr>
                </a:solidFill>
              </a:rPr>
              <a:t>Neden</a:t>
            </a:r>
            <a:r>
              <a:rPr lang="en-IE" sz="2000" dirty="0">
                <a:solidFill>
                  <a:schemeClr val="tx1">
                    <a:lumMod val="85000"/>
                    <a:lumOff val="15000"/>
                  </a:schemeClr>
                </a:solidFill>
              </a:rPr>
              <a:t> </a:t>
            </a:r>
            <a:r>
              <a:rPr lang="en-IE" sz="2000" dirty="0" err="1">
                <a:solidFill>
                  <a:schemeClr val="tx1">
                    <a:lumMod val="85000"/>
                    <a:lumOff val="15000"/>
                  </a:schemeClr>
                </a:solidFill>
              </a:rPr>
              <a:t>savunmasız</a:t>
            </a:r>
            <a:r>
              <a:rPr lang="en-IE" sz="2000" dirty="0">
                <a:solidFill>
                  <a:schemeClr val="tx1">
                    <a:lumMod val="85000"/>
                    <a:lumOff val="15000"/>
                  </a:schemeClr>
                </a:solidFill>
              </a:rPr>
              <a:t> </a:t>
            </a:r>
            <a:r>
              <a:rPr lang="en-IE" sz="2000" dirty="0" err="1">
                <a:solidFill>
                  <a:schemeClr val="tx1">
                    <a:lumMod val="85000"/>
                    <a:lumOff val="15000"/>
                  </a:schemeClr>
                </a:solidFill>
              </a:rPr>
              <a:t>insanlar</a:t>
            </a:r>
            <a:r>
              <a:rPr lang="en-IE" sz="2000" dirty="0">
                <a:solidFill>
                  <a:schemeClr val="tx1">
                    <a:lumMod val="85000"/>
                    <a:lumOff val="15000"/>
                  </a:schemeClr>
                </a:solidFill>
              </a:rPr>
              <a:t> </a:t>
            </a:r>
            <a:r>
              <a:rPr lang="en-IE" sz="2000" dirty="0" err="1">
                <a:solidFill>
                  <a:schemeClr val="tx1">
                    <a:lumMod val="85000"/>
                    <a:lumOff val="15000"/>
                  </a:schemeClr>
                </a:solidFill>
              </a:rPr>
              <a:t>buna</a:t>
            </a:r>
            <a:r>
              <a:rPr lang="en-IE" sz="2000" dirty="0">
                <a:solidFill>
                  <a:schemeClr val="tx1">
                    <a:lumMod val="85000"/>
                    <a:lumOff val="15000"/>
                  </a:schemeClr>
                </a:solidFill>
              </a:rPr>
              <a:t> </a:t>
            </a:r>
            <a:r>
              <a:rPr lang="en-IE" sz="2000" dirty="0" err="1">
                <a:solidFill>
                  <a:schemeClr val="tx1">
                    <a:lumMod val="85000"/>
                    <a:lumOff val="15000"/>
                  </a:schemeClr>
                </a:solidFill>
              </a:rPr>
              <a:t>ihtiyaç</a:t>
            </a:r>
            <a:r>
              <a:rPr lang="en-IE" sz="2000" dirty="0">
                <a:solidFill>
                  <a:schemeClr val="tx1">
                    <a:lumMod val="85000"/>
                    <a:lumOff val="15000"/>
                  </a:schemeClr>
                </a:solidFill>
              </a:rPr>
              <a:t> </a:t>
            </a:r>
            <a:r>
              <a:rPr lang="en-IE" sz="2000" dirty="0" err="1">
                <a:solidFill>
                  <a:schemeClr val="tx1">
                    <a:lumMod val="85000"/>
                    <a:lumOff val="15000"/>
                  </a:schemeClr>
                </a:solidFill>
              </a:rPr>
              <a:t>duyuyor</a:t>
            </a:r>
            <a:r>
              <a:rPr lang="en-IE" sz="2000" dirty="0">
                <a:solidFill>
                  <a:schemeClr val="tx1">
                    <a:lumMod val="85000"/>
                    <a:lumOff val="15000"/>
                  </a:schemeClr>
                </a:solidFill>
              </a:rPr>
              <a:t>? </a:t>
            </a:r>
            <a:r>
              <a:rPr lang="en-IE" sz="2000" dirty="0" err="1">
                <a:solidFill>
                  <a:schemeClr val="tx1">
                    <a:lumMod val="85000"/>
                    <a:lumOff val="15000"/>
                  </a:schemeClr>
                </a:solidFill>
              </a:rPr>
              <a:t>İnsanların</a:t>
            </a:r>
            <a:r>
              <a:rPr lang="en-IE" sz="2000" dirty="0">
                <a:solidFill>
                  <a:schemeClr val="tx1">
                    <a:lumMod val="85000"/>
                    <a:lumOff val="15000"/>
                  </a:schemeClr>
                </a:solidFill>
              </a:rPr>
              <a:t>, </a:t>
            </a:r>
            <a:r>
              <a:rPr lang="en-IE" sz="2000" dirty="0" err="1">
                <a:solidFill>
                  <a:schemeClr val="tx1">
                    <a:lumMod val="85000"/>
                    <a:lumOff val="15000"/>
                  </a:schemeClr>
                </a:solidFill>
              </a:rPr>
              <a:t>yani</a:t>
            </a:r>
            <a:r>
              <a:rPr lang="en-IE" sz="2000" dirty="0">
                <a:solidFill>
                  <a:schemeClr val="tx1">
                    <a:lumMod val="85000"/>
                    <a:lumOff val="15000"/>
                  </a:schemeClr>
                </a:solidFill>
              </a:rPr>
              <a:t> </a:t>
            </a:r>
            <a:r>
              <a:rPr lang="en-IE" sz="2000" dirty="0" err="1">
                <a:solidFill>
                  <a:schemeClr val="tx1">
                    <a:lumMod val="85000"/>
                    <a:lumOff val="15000"/>
                  </a:schemeClr>
                </a:solidFill>
              </a:rPr>
              <a:t>sizin</a:t>
            </a:r>
            <a:r>
              <a:rPr lang="en-IE" sz="2000" dirty="0">
                <a:solidFill>
                  <a:schemeClr val="tx1">
                    <a:lumMod val="85000"/>
                    <a:lumOff val="15000"/>
                  </a:schemeClr>
                </a:solidFill>
              </a:rPr>
              <a:t> </a:t>
            </a:r>
            <a:r>
              <a:rPr lang="en-IE" sz="2000" dirty="0" err="1">
                <a:solidFill>
                  <a:schemeClr val="tx1">
                    <a:lumMod val="85000"/>
                    <a:lumOff val="15000"/>
                  </a:schemeClr>
                </a:solidFill>
              </a:rPr>
              <a:t>desteğe</a:t>
            </a:r>
            <a:r>
              <a:rPr lang="en-IE" sz="2000" dirty="0">
                <a:solidFill>
                  <a:schemeClr val="tx1">
                    <a:lumMod val="85000"/>
                    <a:lumOff val="15000"/>
                  </a:schemeClr>
                </a:solidFill>
              </a:rPr>
              <a:t> </a:t>
            </a:r>
            <a:r>
              <a:rPr lang="en-IE" sz="2000" dirty="0" err="1">
                <a:solidFill>
                  <a:schemeClr val="tx1">
                    <a:lumMod val="85000"/>
                    <a:lumOff val="15000"/>
                  </a:schemeClr>
                </a:solidFill>
              </a:rPr>
              <a:t>ihtiyaç</a:t>
            </a:r>
            <a:r>
              <a:rPr lang="en-IE" sz="2000" dirty="0">
                <a:solidFill>
                  <a:schemeClr val="tx1">
                    <a:lumMod val="85000"/>
                    <a:lumOff val="15000"/>
                  </a:schemeClr>
                </a:solidFill>
              </a:rPr>
              <a:t> </a:t>
            </a:r>
            <a:r>
              <a:rPr lang="en-IE" sz="2000" dirty="0" err="1">
                <a:solidFill>
                  <a:schemeClr val="tx1">
                    <a:lumMod val="85000"/>
                    <a:lumOff val="15000"/>
                  </a:schemeClr>
                </a:solidFill>
              </a:rPr>
              <a:t>duyduğunuz</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projenize</a:t>
            </a:r>
            <a:r>
              <a:rPr lang="en-IE" sz="2000" dirty="0">
                <a:solidFill>
                  <a:schemeClr val="tx1">
                    <a:lumMod val="85000"/>
                    <a:lumOff val="15000"/>
                  </a:schemeClr>
                </a:solidFill>
              </a:rPr>
              <a:t> '</a:t>
            </a:r>
            <a:r>
              <a:rPr lang="en-IE" sz="2000" dirty="0" err="1">
                <a:solidFill>
                  <a:schemeClr val="tx1">
                    <a:lumMod val="85000"/>
                    <a:lumOff val="15000"/>
                  </a:schemeClr>
                </a:solidFill>
              </a:rPr>
              <a:t>ihtiyacı</a:t>
            </a:r>
            <a:r>
              <a:rPr lang="en-IE" sz="2000" dirty="0">
                <a:solidFill>
                  <a:schemeClr val="tx1">
                    <a:lumMod val="85000"/>
                    <a:lumOff val="15000"/>
                  </a:schemeClr>
                </a:solidFill>
              </a:rPr>
              <a:t> </a:t>
            </a:r>
            <a:r>
              <a:rPr lang="en-IE" sz="2000" dirty="0" err="1">
                <a:solidFill>
                  <a:schemeClr val="tx1">
                    <a:lumMod val="85000"/>
                    <a:lumOff val="15000"/>
                  </a:schemeClr>
                </a:solidFill>
              </a:rPr>
              <a:t>olanların</a:t>
            </a:r>
            <a:r>
              <a:rPr lang="en-IE" sz="2000" dirty="0">
                <a:solidFill>
                  <a:schemeClr val="tx1">
                    <a:lumMod val="85000"/>
                    <a:lumOff val="15000"/>
                  </a:schemeClr>
                </a:solidFill>
              </a:rPr>
              <a:t>' </a:t>
            </a:r>
            <a:r>
              <a:rPr lang="en-IE" sz="2000" dirty="0" err="1">
                <a:solidFill>
                  <a:schemeClr val="tx1">
                    <a:lumMod val="85000"/>
                    <a:lumOff val="15000"/>
                  </a:schemeClr>
                </a:solidFill>
              </a:rPr>
              <a:t>bunu</a:t>
            </a:r>
            <a:r>
              <a:rPr lang="en-IE" sz="2000" dirty="0">
                <a:solidFill>
                  <a:schemeClr val="tx1">
                    <a:lumMod val="85000"/>
                    <a:lumOff val="15000"/>
                  </a:schemeClr>
                </a:solidFill>
              </a:rPr>
              <a:t> </a:t>
            </a:r>
            <a:r>
              <a:rPr lang="en-IE" sz="2000" dirty="0" err="1">
                <a:solidFill>
                  <a:schemeClr val="tx1">
                    <a:lumMod val="85000"/>
                    <a:lumOff val="15000"/>
                  </a:schemeClr>
                </a:solidFill>
              </a:rPr>
              <a:t>bilmesinin</a:t>
            </a:r>
            <a:r>
              <a:rPr lang="en-IE" sz="2000" dirty="0">
                <a:solidFill>
                  <a:schemeClr val="tx1">
                    <a:lumMod val="85000"/>
                    <a:lumOff val="15000"/>
                  </a:schemeClr>
                </a:solidFill>
              </a:rPr>
              <a:t> </a:t>
            </a:r>
            <a:r>
              <a:rPr lang="en-IE" sz="2000" dirty="0" err="1">
                <a:solidFill>
                  <a:schemeClr val="tx1">
                    <a:lumMod val="85000"/>
                    <a:lumOff val="15000"/>
                  </a:schemeClr>
                </a:solidFill>
              </a:rPr>
              <a:t>neden</a:t>
            </a:r>
            <a:r>
              <a:rPr lang="en-IE" sz="2000" dirty="0">
                <a:solidFill>
                  <a:schemeClr val="tx1">
                    <a:lumMod val="85000"/>
                    <a:lumOff val="15000"/>
                  </a:schemeClr>
                </a:solidFill>
              </a:rPr>
              <a:t> </a:t>
            </a:r>
            <a:r>
              <a:rPr lang="en-IE" sz="2000" dirty="0" err="1">
                <a:solidFill>
                  <a:schemeClr val="tx1">
                    <a:lumMod val="85000"/>
                    <a:lumOff val="15000"/>
                  </a:schemeClr>
                </a:solidFill>
              </a:rPr>
              <a:t>önemli</a:t>
            </a:r>
            <a:r>
              <a:rPr lang="en-IE" sz="2000" dirty="0">
                <a:solidFill>
                  <a:schemeClr val="tx1">
                    <a:lumMod val="85000"/>
                    <a:lumOff val="15000"/>
                  </a:schemeClr>
                </a:solidFill>
              </a:rPr>
              <a:t> </a:t>
            </a:r>
            <a:r>
              <a:rPr lang="en-IE" sz="2000" dirty="0" err="1">
                <a:solidFill>
                  <a:schemeClr val="tx1">
                    <a:lumMod val="85000"/>
                    <a:lumOff val="15000"/>
                  </a:schemeClr>
                </a:solidFill>
              </a:rPr>
              <a:t>olduğunu</a:t>
            </a:r>
            <a:r>
              <a:rPr lang="en-IE" sz="2000" dirty="0">
                <a:solidFill>
                  <a:schemeClr val="tx1">
                    <a:lumMod val="85000"/>
                    <a:lumOff val="15000"/>
                  </a:schemeClr>
                </a:solidFill>
              </a:rPr>
              <a:t> </a:t>
            </a:r>
            <a:r>
              <a:rPr lang="en-IE" sz="2000" dirty="0" err="1">
                <a:solidFill>
                  <a:schemeClr val="tx1">
                    <a:lumMod val="85000"/>
                    <a:lumOff val="15000"/>
                  </a:schemeClr>
                </a:solidFill>
              </a:rPr>
              <a:t>düşünüyorsunuz</a:t>
            </a:r>
            <a:r>
              <a:rPr lang="en-IE" sz="2000" dirty="0">
                <a:solidFill>
                  <a:schemeClr val="tx1">
                    <a:lumMod val="85000"/>
                    <a:lumOff val="15000"/>
                  </a:schemeClr>
                </a:solidFill>
              </a:rPr>
              <a:t>?</a:t>
            </a:r>
          </a:p>
          <a:p>
            <a:pPr marL="620100" indent="-457200">
              <a:buFont typeface="+mj-lt"/>
              <a:buAutoNum type="arabicPeriod"/>
            </a:pPr>
            <a:r>
              <a:rPr lang="en-IE" sz="2000" b="1" dirty="0" err="1">
                <a:solidFill>
                  <a:srgbClr val="ED2A59"/>
                </a:solidFill>
              </a:rPr>
              <a:t>Hikaye</a:t>
            </a:r>
            <a:r>
              <a:rPr lang="en-IE" sz="2000" b="1" dirty="0">
                <a:solidFill>
                  <a:srgbClr val="ED2A59"/>
                </a:solidFill>
              </a:rPr>
              <a:t> </a:t>
            </a:r>
            <a:r>
              <a:rPr lang="en-IE" sz="2000" b="1" dirty="0" err="1">
                <a:solidFill>
                  <a:srgbClr val="ED2A59"/>
                </a:solidFill>
              </a:rPr>
              <a:t>mesajınızın</a:t>
            </a:r>
            <a:r>
              <a:rPr lang="en-IE" sz="2000" b="1" dirty="0">
                <a:solidFill>
                  <a:srgbClr val="ED2A59"/>
                </a:solidFill>
              </a:rPr>
              <a:t> </a:t>
            </a:r>
            <a:r>
              <a:rPr lang="en-IE" sz="2000" b="1" dirty="0" err="1">
                <a:solidFill>
                  <a:srgbClr val="ED2A59"/>
                </a:solidFill>
              </a:rPr>
              <a:t>amacı</a:t>
            </a:r>
            <a:r>
              <a:rPr lang="en-IE" sz="2000" b="1" dirty="0">
                <a:solidFill>
                  <a:srgbClr val="ED2A59"/>
                </a:solidFill>
              </a:rPr>
              <a:t> </a:t>
            </a:r>
            <a:r>
              <a:rPr lang="en-IE" sz="2000" b="1" dirty="0" err="1">
                <a:solidFill>
                  <a:srgbClr val="ED2A59"/>
                </a:solidFill>
              </a:rPr>
              <a:t>nedir</a:t>
            </a:r>
            <a:r>
              <a:rPr lang="en-IE" sz="2000" b="1" dirty="0">
                <a:solidFill>
                  <a:srgbClr val="ED2A59"/>
                </a:solidFill>
              </a:rPr>
              <a:t>?.... </a:t>
            </a:r>
            <a:r>
              <a:rPr lang="en-IE" sz="2000" dirty="0">
                <a:solidFill>
                  <a:schemeClr val="tx1">
                    <a:lumMod val="85000"/>
                    <a:lumOff val="15000"/>
                  </a:schemeClr>
                </a:solidFill>
              </a:rPr>
              <a:t>Hem </a:t>
            </a:r>
            <a:r>
              <a:rPr lang="en-IE" sz="2000" dirty="0" err="1">
                <a:solidFill>
                  <a:schemeClr val="tx1">
                    <a:lumMod val="85000"/>
                    <a:lumOff val="15000"/>
                  </a:schemeClr>
                </a:solidFill>
              </a:rPr>
              <a:t>destekçilerinizi</a:t>
            </a:r>
            <a:r>
              <a:rPr lang="en-IE" sz="2000" dirty="0">
                <a:solidFill>
                  <a:schemeClr val="tx1">
                    <a:lumMod val="85000"/>
                    <a:lumOff val="15000"/>
                  </a:schemeClr>
                </a:solidFill>
              </a:rPr>
              <a:t> hem de </a:t>
            </a:r>
            <a:r>
              <a:rPr lang="en-IE" sz="2000" dirty="0" err="1">
                <a:solidFill>
                  <a:schemeClr val="tx1">
                    <a:lumMod val="85000"/>
                    <a:lumOff val="15000"/>
                  </a:schemeClr>
                </a:solidFill>
              </a:rPr>
              <a:t>alıcılarınızı</a:t>
            </a:r>
            <a:r>
              <a:rPr lang="en-IE" sz="2000" dirty="0">
                <a:solidFill>
                  <a:schemeClr val="tx1">
                    <a:lumMod val="85000"/>
                    <a:lumOff val="15000"/>
                  </a:schemeClr>
                </a:solidFill>
              </a:rPr>
              <a:t> </a:t>
            </a:r>
            <a:r>
              <a:rPr lang="en-IE" sz="2000" dirty="0" err="1">
                <a:solidFill>
                  <a:schemeClr val="tx1">
                    <a:lumMod val="85000"/>
                    <a:lumOff val="15000"/>
                  </a:schemeClr>
                </a:solidFill>
              </a:rPr>
              <a:t>daha</a:t>
            </a:r>
            <a:r>
              <a:rPr lang="en-IE" sz="2000" dirty="0">
                <a:solidFill>
                  <a:schemeClr val="tx1">
                    <a:lumMod val="85000"/>
                    <a:lumOff val="15000"/>
                  </a:schemeClr>
                </a:solidFill>
              </a:rPr>
              <a:t> </a:t>
            </a:r>
            <a:r>
              <a:rPr lang="en-IE" sz="2000" dirty="0" err="1">
                <a:solidFill>
                  <a:schemeClr val="tx1">
                    <a:lumMod val="85000"/>
                    <a:lumOff val="15000"/>
                  </a:schemeClr>
                </a:solidFill>
              </a:rPr>
              <a:t>iyi</a:t>
            </a:r>
            <a:r>
              <a:rPr lang="en-IE" sz="2000" dirty="0">
                <a:solidFill>
                  <a:schemeClr val="tx1">
                    <a:lumMod val="85000"/>
                    <a:lumOff val="15000"/>
                  </a:schemeClr>
                </a:solidFill>
              </a:rPr>
              <a:t> </a:t>
            </a:r>
            <a:r>
              <a:rPr lang="en-IE" sz="2000" dirty="0" err="1">
                <a:solidFill>
                  <a:schemeClr val="tx1">
                    <a:lumMod val="85000"/>
                    <a:lumOff val="15000"/>
                  </a:schemeClr>
                </a:solidFill>
              </a:rPr>
              <a:t>anlamaları</a:t>
            </a:r>
            <a:r>
              <a:rPr lang="en-IE" sz="2000" dirty="0">
                <a:solidFill>
                  <a:schemeClr val="tx1">
                    <a:lumMod val="85000"/>
                    <a:lumOff val="15000"/>
                  </a:schemeClr>
                </a:solidFill>
              </a:rPr>
              <a:t> </a:t>
            </a:r>
            <a:r>
              <a:rPr lang="en-IE" sz="2000" dirty="0" err="1">
                <a:solidFill>
                  <a:schemeClr val="tx1">
                    <a:lumMod val="85000"/>
                    <a:lumOff val="15000"/>
                  </a:schemeClr>
                </a:solidFill>
              </a:rPr>
              <a:t>için</a:t>
            </a:r>
            <a:r>
              <a:rPr lang="en-IE" sz="2000" dirty="0">
                <a:solidFill>
                  <a:schemeClr val="tx1">
                    <a:lumMod val="85000"/>
                    <a:lumOff val="15000"/>
                  </a:schemeClr>
                </a:solidFill>
              </a:rPr>
              <a:t> </a:t>
            </a:r>
            <a:r>
              <a:rPr lang="en-IE" sz="2000" dirty="0" err="1">
                <a:solidFill>
                  <a:schemeClr val="tx1">
                    <a:lumMod val="85000"/>
                    <a:lumOff val="15000"/>
                  </a:schemeClr>
                </a:solidFill>
              </a:rPr>
              <a:t>eğitmek</a:t>
            </a:r>
            <a:r>
              <a:rPr lang="en-IE" sz="2000" dirty="0">
                <a:solidFill>
                  <a:schemeClr val="tx1">
                    <a:lumMod val="85000"/>
                    <a:lumOff val="15000"/>
                  </a:schemeClr>
                </a:solidFill>
              </a:rPr>
              <a:t> </a:t>
            </a:r>
            <a:r>
              <a:rPr lang="en-IE" sz="2000" dirty="0" err="1">
                <a:solidFill>
                  <a:schemeClr val="tx1">
                    <a:lumMod val="85000"/>
                    <a:lumOff val="15000"/>
                  </a:schemeClr>
                </a:solidFill>
              </a:rPr>
              <a:t>ister</a:t>
            </a:r>
            <a:r>
              <a:rPr lang="en-IE" sz="2000" dirty="0">
                <a:solidFill>
                  <a:schemeClr val="tx1">
                    <a:lumMod val="85000"/>
                    <a:lumOff val="15000"/>
                  </a:schemeClr>
                </a:solidFill>
              </a:rPr>
              <a:t> </a:t>
            </a:r>
            <a:r>
              <a:rPr lang="en-IE" sz="2000" dirty="0" err="1">
                <a:solidFill>
                  <a:schemeClr val="tx1">
                    <a:lumMod val="85000"/>
                    <a:lumOff val="15000"/>
                  </a:schemeClr>
                </a:solidFill>
              </a:rPr>
              <a:t>misiniz</a:t>
            </a:r>
            <a:r>
              <a:rPr lang="en-IE" sz="2000" dirty="0">
                <a:solidFill>
                  <a:schemeClr val="tx1">
                    <a:lumMod val="85000"/>
                    <a:lumOff val="15000"/>
                  </a:schemeClr>
                </a:solidFill>
              </a:rPr>
              <a:t>? </a:t>
            </a:r>
            <a:r>
              <a:rPr lang="en-IE" sz="2000" dirty="0" err="1">
                <a:solidFill>
                  <a:schemeClr val="tx1">
                    <a:lumMod val="85000"/>
                    <a:lumOff val="15000"/>
                  </a:schemeClr>
                </a:solidFill>
              </a:rPr>
              <a:t>Finansman</a:t>
            </a:r>
            <a:r>
              <a:rPr lang="en-IE" sz="2000" dirty="0">
                <a:solidFill>
                  <a:schemeClr val="tx1">
                    <a:lumMod val="85000"/>
                    <a:lumOff val="15000"/>
                  </a:schemeClr>
                </a:solidFill>
              </a:rPr>
              <a:t>, </a:t>
            </a:r>
            <a:r>
              <a:rPr lang="en-IE" sz="2000" dirty="0" err="1">
                <a:solidFill>
                  <a:schemeClr val="tx1">
                    <a:lumMod val="85000"/>
                    <a:lumOff val="15000"/>
                  </a:schemeClr>
                </a:solidFill>
              </a:rPr>
              <a:t>kaynaklar</a:t>
            </a:r>
            <a:r>
              <a:rPr lang="en-IE" sz="2000" dirty="0">
                <a:solidFill>
                  <a:schemeClr val="tx1">
                    <a:lumMod val="85000"/>
                    <a:lumOff val="15000"/>
                  </a:schemeClr>
                </a:solidFill>
              </a:rPr>
              <a:t> </a:t>
            </a:r>
            <a:r>
              <a:rPr lang="en-IE" sz="2000" dirty="0" err="1">
                <a:solidFill>
                  <a:schemeClr val="tx1">
                    <a:lumMod val="85000"/>
                    <a:lumOff val="15000"/>
                  </a:schemeClr>
                </a:solidFill>
              </a:rPr>
              <a:t>veya</a:t>
            </a:r>
            <a:r>
              <a:rPr lang="en-IE" sz="2000" dirty="0">
                <a:solidFill>
                  <a:schemeClr val="tx1">
                    <a:lumMod val="85000"/>
                    <a:lumOff val="15000"/>
                  </a:schemeClr>
                </a:solidFill>
              </a:rPr>
              <a:t> </a:t>
            </a:r>
            <a:r>
              <a:rPr lang="en-IE" sz="2000" dirty="0" err="1">
                <a:solidFill>
                  <a:schemeClr val="tx1">
                    <a:lumMod val="85000"/>
                    <a:lumOff val="15000"/>
                  </a:schemeClr>
                </a:solidFill>
              </a:rPr>
              <a:t>hikayenizi</a:t>
            </a:r>
            <a:r>
              <a:rPr lang="en-IE" sz="2000" dirty="0">
                <a:solidFill>
                  <a:schemeClr val="tx1">
                    <a:lumMod val="85000"/>
                    <a:lumOff val="15000"/>
                  </a:schemeClr>
                </a:solidFill>
              </a:rPr>
              <a:t> </a:t>
            </a:r>
            <a:r>
              <a:rPr lang="en-IE" sz="2000" dirty="0" err="1">
                <a:solidFill>
                  <a:schemeClr val="tx1">
                    <a:lumMod val="85000"/>
                    <a:lumOff val="15000"/>
                  </a:schemeClr>
                </a:solidFill>
              </a:rPr>
              <a:t>paylaşma</a:t>
            </a:r>
            <a:r>
              <a:rPr lang="en-IE" sz="2000" dirty="0">
                <a:solidFill>
                  <a:schemeClr val="tx1">
                    <a:lumMod val="85000"/>
                    <a:lumOff val="15000"/>
                  </a:schemeClr>
                </a:solidFill>
              </a:rPr>
              <a:t> </a:t>
            </a:r>
            <a:r>
              <a:rPr lang="en-IE" sz="2000" dirty="0" err="1">
                <a:solidFill>
                  <a:schemeClr val="tx1">
                    <a:lumMod val="85000"/>
                    <a:lumOff val="15000"/>
                  </a:schemeClr>
                </a:solidFill>
              </a:rPr>
              <a:t>konusunda</a:t>
            </a:r>
            <a:r>
              <a:rPr lang="en-IE" sz="2000" dirty="0">
                <a:solidFill>
                  <a:schemeClr val="tx1">
                    <a:lumMod val="85000"/>
                    <a:lumOff val="15000"/>
                  </a:schemeClr>
                </a:solidFill>
              </a:rPr>
              <a:t> </a:t>
            </a:r>
            <a:r>
              <a:rPr lang="en-IE" sz="2000" dirty="0" err="1">
                <a:solidFill>
                  <a:schemeClr val="tx1">
                    <a:lumMod val="85000"/>
                    <a:lumOff val="15000"/>
                  </a:schemeClr>
                </a:solidFill>
              </a:rPr>
              <a:t>yardım</a:t>
            </a:r>
            <a:r>
              <a:rPr lang="en-IE" sz="2000" dirty="0">
                <a:solidFill>
                  <a:schemeClr val="tx1">
                    <a:lumMod val="85000"/>
                    <a:lumOff val="15000"/>
                  </a:schemeClr>
                </a:solidFill>
              </a:rPr>
              <a:t> </a:t>
            </a:r>
            <a:r>
              <a:rPr lang="en-IE" sz="2000" dirty="0" err="1">
                <a:solidFill>
                  <a:schemeClr val="tx1">
                    <a:lumMod val="85000"/>
                    <a:lumOff val="15000"/>
                  </a:schemeClr>
                </a:solidFill>
              </a:rPr>
              <a:t>almak</a:t>
            </a:r>
            <a:r>
              <a:rPr lang="en-IE" sz="2000" dirty="0">
                <a:solidFill>
                  <a:schemeClr val="tx1">
                    <a:lumMod val="85000"/>
                    <a:lumOff val="15000"/>
                  </a:schemeClr>
                </a:solidFill>
              </a:rPr>
              <a:t> </a:t>
            </a:r>
            <a:r>
              <a:rPr lang="en-IE" sz="2000" dirty="0" err="1">
                <a:solidFill>
                  <a:schemeClr val="tx1">
                    <a:lumMod val="85000"/>
                    <a:lumOff val="15000"/>
                  </a:schemeClr>
                </a:solidFill>
              </a:rPr>
              <a:t>ister</a:t>
            </a:r>
            <a:r>
              <a:rPr lang="en-IE" sz="2000" dirty="0">
                <a:solidFill>
                  <a:schemeClr val="tx1">
                    <a:lumMod val="85000"/>
                    <a:lumOff val="15000"/>
                  </a:schemeClr>
                </a:solidFill>
              </a:rPr>
              <a:t> </a:t>
            </a:r>
            <a:r>
              <a:rPr lang="en-IE" sz="2000" dirty="0" err="1">
                <a:solidFill>
                  <a:schemeClr val="tx1">
                    <a:lumMod val="85000"/>
                    <a:lumOff val="15000"/>
                  </a:schemeClr>
                </a:solidFill>
              </a:rPr>
              <a:t>misiniz</a:t>
            </a:r>
            <a:r>
              <a:rPr lang="en-IE" sz="2000" dirty="0">
                <a:solidFill>
                  <a:schemeClr val="tx1">
                    <a:lumMod val="85000"/>
                    <a:lumOff val="15000"/>
                  </a:schemeClr>
                </a:solidFill>
              </a:rPr>
              <a:t>?</a:t>
            </a:r>
            <a:endParaRPr lang="en-IE" sz="2000" dirty="0">
              <a:solidFill>
                <a:schemeClr val="tx1">
                  <a:lumMod val="85000"/>
                  <a:lumOff val="15000"/>
                </a:schemeClr>
              </a:solidFill>
            </a:endParaRPr>
          </a:p>
        </p:txBody>
      </p:sp>
    </p:spTree>
    <p:extLst>
      <p:ext uri="{BB962C8B-B14F-4D97-AF65-F5344CB8AC3E}">
        <p14:creationId xmlns:p14="http://schemas.microsoft.com/office/powerpoint/2010/main" val="9815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tr-TR" b="1" dirty="0" smtClean="0">
                <a:solidFill>
                  <a:srgbClr val="ED2A59"/>
                </a:solidFill>
              </a:rPr>
              <a:t>Stratejinizi </a:t>
            </a:r>
            <a:r>
              <a:rPr lang="tr-TR" b="1" dirty="0">
                <a:solidFill>
                  <a:srgbClr val="ED2A59"/>
                </a:solidFill>
              </a:rPr>
              <a:t>Oluşturun</a:t>
            </a:r>
          </a:p>
          <a:p>
            <a:pPr algn="ctr"/>
            <a:r>
              <a:rPr lang="tr-TR" b="1" dirty="0">
                <a:solidFill>
                  <a:srgbClr val="E48E02"/>
                </a:solidFill>
              </a:rPr>
              <a:t>Stratejiniz, Hikaye Anlatma Planınızdır</a:t>
            </a:r>
            <a:endParaRPr lang="en-IE" b="1" dirty="0">
              <a:solidFill>
                <a:srgbClr val="E48E02"/>
              </a:solidFill>
            </a:endParaRPr>
          </a:p>
        </p:txBody>
      </p:sp>
      <p:sp>
        <p:nvSpPr>
          <p:cNvPr id="2" name="TextBox 1">
            <a:extLst>
              <a:ext uri="{FF2B5EF4-FFF2-40B4-BE49-F238E27FC236}">
                <a16:creationId xmlns:a16="http://schemas.microsoft.com/office/drawing/2014/main" xmlns="" id="{AFE9A1F7-6D6D-4598-AB71-2CC7450277D7}"/>
              </a:ext>
            </a:extLst>
          </p:cNvPr>
          <p:cNvSpPr txBox="1"/>
          <p:nvPr/>
        </p:nvSpPr>
        <p:spPr>
          <a:xfrm>
            <a:off x="4448103" y="1324230"/>
            <a:ext cx="3295793" cy="461665"/>
          </a:xfrm>
          <a:prstGeom prst="rect">
            <a:avLst/>
          </a:prstGeom>
          <a:solidFill>
            <a:srgbClr val="40A67A"/>
          </a:solidFill>
        </p:spPr>
        <p:txBody>
          <a:bodyPr wrap="square" rtlCol="0">
            <a:spAutoFit/>
          </a:bodyPr>
          <a:lstStyle/>
          <a:p>
            <a:pPr algn="ctr"/>
            <a:r>
              <a:rPr lang="en-IE" sz="2400" dirty="0" err="1">
                <a:solidFill>
                  <a:schemeClr val="bg1"/>
                </a:solidFill>
              </a:rPr>
              <a:t>Hedeflerinizi</a:t>
            </a:r>
            <a:r>
              <a:rPr lang="en-IE" sz="2400" dirty="0">
                <a:solidFill>
                  <a:schemeClr val="bg1"/>
                </a:solidFill>
              </a:rPr>
              <a:t> </a:t>
            </a:r>
            <a:r>
              <a:rPr lang="en-IE" sz="2400" dirty="0" err="1" smtClean="0">
                <a:solidFill>
                  <a:schemeClr val="bg1"/>
                </a:solidFill>
              </a:rPr>
              <a:t>Belirleyin</a:t>
            </a:r>
            <a:endParaRPr lang="en-IE" sz="2400" dirty="0">
              <a:solidFill>
                <a:schemeClr val="bg1"/>
              </a:solidFill>
            </a:endParaRPr>
          </a:p>
        </p:txBody>
      </p:sp>
      <p:sp>
        <p:nvSpPr>
          <p:cNvPr id="12" name="TextBox 11">
            <a:extLst>
              <a:ext uri="{FF2B5EF4-FFF2-40B4-BE49-F238E27FC236}">
                <a16:creationId xmlns:a16="http://schemas.microsoft.com/office/drawing/2014/main" xmlns="" id="{6CFF38E6-12F7-4F92-9234-B4564ABCCABB}"/>
              </a:ext>
            </a:extLst>
          </p:cNvPr>
          <p:cNvSpPr txBox="1"/>
          <p:nvPr/>
        </p:nvSpPr>
        <p:spPr>
          <a:xfrm>
            <a:off x="268309" y="1785895"/>
            <a:ext cx="11655380" cy="5139869"/>
          </a:xfrm>
          <a:prstGeom prst="rect">
            <a:avLst/>
          </a:prstGeom>
          <a:noFill/>
        </p:spPr>
        <p:txBody>
          <a:bodyPr wrap="square" rtlCol="0">
            <a:spAutoFit/>
          </a:bodyPr>
          <a:lstStyle/>
          <a:p>
            <a:pPr marL="162900" algn="ctr"/>
            <a:r>
              <a:rPr lang="tr-TR" sz="2800" b="1" i="1" dirty="0" smtClean="0">
                <a:solidFill>
                  <a:srgbClr val="40A67A"/>
                </a:solidFill>
              </a:rPr>
              <a:t>'Destekçiler</a:t>
            </a:r>
            <a:r>
              <a:rPr lang="tr-TR" sz="2800" b="1" i="1" dirty="0">
                <a:solidFill>
                  <a:srgbClr val="40A67A"/>
                </a:solidFill>
              </a:rPr>
              <a:t>, haberi yaymak ve başkalarını meşgul etmek için ilham </a:t>
            </a:r>
            <a:r>
              <a:rPr lang="tr-TR" sz="2800" b="1" i="1" dirty="0" smtClean="0">
                <a:solidFill>
                  <a:srgbClr val="40A67A"/>
                </a:solidFill>
              </a:rPr>
              <a:t>alıyor'</a:t>
            </a:r>
          </a:p>
          <a:p>
            <a:pPr marL="620100" indent="-457200">
              <a:buFont typeface="+mj-lt"/>
              <a:buAutoNum type="arabicPeriod" startAt="4"/>
            </a:pPr>
            <a:r>
              <a:rPr lang="en-IE" sz="2000" b="1" dirty="0" err="1" smtClean="0">
                <a:solidFill>
                  <a:srgbClr val="ED2A59"/>
                </a:solidFill>
              </a:rPr>
              <a:t>Hikayemi</a:t>
            </a:r>
            <a:r>
              <a:rPr lang="en-IE" sz="2000" b="1" dirty="0" smtClean="0">
                <a:solidFill>
                  <a:srgbClr val="ED2A59"/>
                </a:solidFill>
              </a:rPr>
              <a:t> </a:t>
            </a:r>
            <a:r>
              <a:rPr lang="en-IE" sz="2000" b="1" dirty="0" err="1">
                <a:solidFill>
                  <a:srgbClr val="ED2A59"/>
                </a:solidFill>
              </a:rPr>
              <a:t>nasıl</a:t>
            </a:r>
            <a:r>
              <a:rPr lang="en-IE" sz="2000" b="1" dirty="0">
                <a:solidFill>
                  <a:srgbClr val="ED2A59"/>
                </a:solidFill>
              </a:rPr>
              <a:t> </a:t>
            </a:r>
            <a:r>
              <a:rPr lang="en-IE" sz="2000" b="1" dirty="0" err="1">
                <a:solidFill>
                  <a:srgbClr val="ED2A59"/>
                </a:solidFill>
              </a:rPr>
              <a:t>gerçek</a:t>
            </a:r>
            <a:r>
              <a:rPr lang="en-IE" sz="2000" b="1" dirty="0">
                <a:solidFill>
                  <a:srgbClr val="ED2A59"/>
                </a:solidFill>
              </a:rPr>
              <a:t>, </a:t>
            </a:r>
            <a:r>
              <a:rPr lang="en-IE" sz="2000" b="1" dirty="0" err="1">
                <a:solidFill>
                  <a:srgbClr val="ED2A59"/>
                </a:solidFill>
              </a:rPr>
              <a:t>alakalı</a:t>
            </a:r>
            <a:r>
              <a:rPr lang="en-IE" sz="2000" b="1" dirty="0">
                <a:solidFill>
                  <a:srgbClr val="ED2A59"/>
                </a:solidFill>
              </a:rPr>
              <a:t> </a:t>
            </a:r>
            <a:r>
              <a:rPr lang="en-IE" sz="2000" b="1" dirty="0" err="1">
                <a:solidFill>
                  <a:srgbClr val="ED2A59"/>
                </a:solidFill>
              </a:rPr>
              <a:t>ve</a:t>
            </a:r>
            <a:r>
              <a:rPr lang="en-IE" sz="2000" b="1" dirty="0">
                <a:solidFill>
                  <a:srgbClr val="ED2A59"/>
                </a:solidFill>
              </a:rPr>
              <a:t> </a:t>
            </a:r>
            <a:r>
              <a:rPr lang="en-IE" sz="2000" b="1" dirty="0" err="1">
                <a:solidFill>
                  <a:srgbClr val="ED2A59"/>
                </a:solidFill>
              </a:rPr>
              <a:t>hedef</a:t>
            </a:r>
            <a:r>
              <a:rPr lang="en-IE" sz="2000" b="1" dirty="0">
                <a:solidFill>
                  <a:srgbClr val="ED2A59"/>
                </a:solidFill>
              </a:rPr>
              <a:t> </a:t>
            </a:r>
            <a:r>
              <a:rPr lang="en-IE" sz="2000" b="1" dirty="0" err="1">
                <a:solidFill>
                  <a:srgbClr val="ED2A59"/>
                </a:solidFill>
              </a:rPr>
              <a:t>kitlelerimle</a:t>
            </a:r>
            <a:r>
              <a:rPr lang="en-IE" sz="2000" b="1" dirty="0">
                <a:solidFill>
                  <a:srgbClr val="ED2A59"/>
                </a:solidFill>
              </a:rPr>
              <a:t> </a:t>
            </a:r>
            <a:r>
              <a:rPr lang="en-IE" sz="2000" b="1" dirty="0" err="1">
                <a:solidFill>
                  <a:srgbClr val="ED2A59"/>
                </a:solidFill>
              </a:rPr>
              <a:t>ilişkilendireceğim</a:t>
            </a:r>
            <a:r>
              <a:rPr lang="en-IE" sz="2000" b="1" dirty="0">
                <a:solidFill>
                  <a:srgbClr val="ED2A59"/>
                </a:solidFill>
              </a:rPr>
              <a:t>?... </a:t>
            </a:r>
            <a:r>
              <a:rPr lang="en-IE" sz="2000" dirty="0" err="1">
                <a:solidFill>
                  <a:schemeClr val="tx1">
                    <a:lumMod val="85000"/>
                    <a:lumOff val="15000"/>
                  </a:schemeClr>
                </a:solidFill>
              </a:rPr>
              <a:t>İhtiyacı</a:t>
            </a:r>
            <a:r>
              <a:rPr lang="en-IE" sz="2000" dirty="0">
                <a:solidFill>
                  <a:schemeClr val="tx1">
                    <a:lumMod val="85000"/>
                    <a:lumOff val="15000"/>
                  </a:schemeClr>
                </a:solidFill>
              </a:rPr>
              <a:t> </a:t>
            </a:r>
            <a:r>
              <a:rPr lang="en-IE" sz="2000" dirty="0" err="1">
                <a:solidFill>
                  <a:schemeClr val="tx1">
                    <a:lumMod val="85000"/>
                    <a:lumOff val="15000"/>
                  </a:schemeClr>
                </a:solidFill>
              </a:rPr>
              <a:t>olan</a:t>
            </a:r>
            <a:r>
              <a:rPr lang="en-IE" sz="2000" dirty="0">
                <a:solidFill>
                  <a:schemeClr val="tx1">
                    <a:lumMod val="85000"/>
                    <a:lumOff val="15000"/>
                  </a:schemeClr>
                </a:solidFill>
              </a:rPr>
              <a:t> </a:t>
            </a:r>
            <a:r>
              <a:rPr lang="en-IE" sz="2000" dirty="0" err="1">
                <a:solidFill>
                  <a:schemeClr val="tx1">
                    <a:lumMod val="85000"/>
                    <a:lumOff val="15000"/>
                  </a:schemeClr>
                </a:solidFill>
              </a:rPr>
              <a:t>insanların</a:t>
            </a:r>
            <a:r>
              <a:rPr lang="en-IE" sz="2000" dirty="0">
                <a:solidFill>
                  <a:schemeClr val="tx1">
                    <a:lumMod val="85000"/>
                    <a:lumOff val="15000"/>
                  </a:schemeClr>
                </a:solidFill>
              </a:rPr>
              <a:t> </a:t>
            </a:r>
            <a:r>
              <a:rPr lang="en-IE" sz="2000" dirty="0" err="1">
                <a:solidFill>
                  <a:schemeClr val="tx1">
                    <a:lumMod val="85000"/>
                    <a:lumOff val="15000"/>
                  </a:schemeClr>
                </a:solidFill>
              </a:rPr>
              <a:t>onlara</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yardım</a:t>
            </a:r>
            <a:r>
              <a:rPr lang="en-IE" sz="2000" dirty="0">
                <a:solidFill>
                  <a:schemeClr val="tx1">
                    <a:lumMod val="85000"/>
                    <a:lumOff val="15000"/>
                  </a:schemeClr>
                </a:solidFill>
              </a:rPr>
              <a:t> </a:t>
            </a:r>
            <a:r>
              <a:rPr lang="en-IE" sz="2000" dirty="0" err="1">
                <a:solidFill>
                  <a:schemeClr val="tx1">
                    <a:lumMod val="85000"/>
                    <a:lumOff val="15000"/>
                  </a:schemeClr>
                </a:solidFill>
              </a:rPr>
              <a:t>edebileceğimi</a:t>
            </a:r>
            <a:r>
              <a:rPr lang="en-IE" sz="2000" dirty="0">
                <a:solidFill>
                  <a:schemeClr val="tx1">
                    <a:lumMod val="85000"/>
                    <a:lumOff val="15000"/>
                  </a:schemeClr>
                </a:solidFill>
              </a:rPr>
              <a:t> </a:t>
            </a:r>
            <a:r>
              <a:rPr lang="en-IE" sz="2000" dirty="0" err="1">
                <a:solidFill>
                  <a:schemeClr val="tx1">
                    <a:lumMod val="85000"/>
                    <a:lumOff val="15000"/>
                  </a:schemeClr>
                </a:solidFill>
              </a:rPr>
              <a:t>anlamalarını</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sağlayabilirim</a:t>
            </a:r>
            <a:r>
              <a:rPr lang="en-IE" sz="2000" dirty="0">
                <a:solidFill>
                  <a:schemeClr val="tx1">
                    <a:lumMod val="85000"/>
                    <a:lumOff val="15000"/>
                  </a:schemeClr>
                </a:solidFill>
              </a:rPr>
              <a:t>? </a:t>
            </a:r>
            <a:r>
              <a:rPr lang="en-IE" sz="2000" dirty="0" err="1">
                <a:solidFill>
                  <a:schemeClr val="tx1">
                    <a:lumMod val="85000"/>
                    <a:lumOff val="15000"/>
                  </a:schemeClr>
                </a:solidFill>
              </a:rPr>
              <a:t>Yaptığım</a:t>
            </a:r>
            <a:r>
              <a:rPr lang="en-IE" sz="2000" dirty="0">
                <a:solidFill>
                  <a:schemeClr val="tx1">
                    <a:lumMod val="85000"/>
                    <a:lumOff val="15000"/>
                  </a:schemeClr>
                </a:solidFill>
              </a:rPr>
              <a:t> </a:t>
            </a:r>
            <a:r>
              <a:rPr lang="en-IE" sz="2000" dirty="0" err="1">
                <a:solidFill>
                  <a:schemeClr val="tx1">
                    <a:lumMod val="85000"/>
                    <a:lumOff val="15000"/>
                  </a:schemeClr>
                </a:solidFill>
              </a:rPr>
              <a:t>şeyin</a:t>
            </a:r>
            <a:r>
              <a:rPr lang="en-IE" sz="2000" dirty="0">
                <a:solidFill>
                  <a:schemeClr val="tx1">
                    <a:lumMod val="85000"/>
                    <a:lumOff val="15000"/>
                  </a:schemeClr>
                </a:solidFill>
              </a:rPr>
              <a:t> </a:t>
            </a:r>
            <a:r>
              <a:rPr lang="en-IE" sz="2000" dirty="0" err="1">
                <a:solidFill>
                  <a:schemeClr val="tx1">
                    <a:lumMod val="85000"/>
                    <a:lumOff val="15000"/>
                  </a:schemeClr>
                </a:solidFill>
              </a:rPr>
              <a:t>önemli</a:t>
            </a:r>
            <a:r>
              <a:rPr lang="en-IE" sz="2000" dirty="0">
                <a:solidFill>
                  <a:schemeClr val="tx1">
                    <a:lumMod val="85000"/>
                    <a:lumOff val="15000"/>
                  </a:schemeClr>
                </a:solidFill>
              </a:rPr>
              <a:t> </a:t>
            </a:r>
            <a:r>
              <a:rPr lang="en-IE" sz="2000" dirty="0" err="1">
                <a:solidFill>
                  <a:schemeClr val="tx1">
                    <a:lumMod val="85000"/>
                    <a:lumOff val="15000"/>
                  </a:schemeClr>
                </a:solidFill>
              </a:rPr>
              <a:t>olduğunu</a:t>
            </a:r>
            <a:r>
              <a:rPr lang="en-IE" sz="2000" dirty="0">
                <a:solidFill>
                  <a:schemeClr val="tx1">
                    <a:lumMod val="85000"/>
                    <a:lumOff val="15000"/>
                  </a:schemeClr>
                </a:solidFill>
              </a:rPr>
              <a:t> </a:t>
            </a:r>
            <a:r>
              <a:rPr lang="en-IE" sz="2000" dirty="0" err="1">
                <a:solidFill>
                  <a:schemeClr val="tx1">
                    <a:lumMod val="85000"/>
                    <a:lumOff val="15000"/>
                  </a:schemeClr>
                </a:solidFill>
              </a:rPr>
              <a:t>anlamam</a:t>
            </a:r>
            <a:r>
              <a:rPr lang="en-IE" sz="2000" dirty="0">
                <a:solidFill>
                  <a:schemeClr val="tx1">
                    <a:lumMod val="85000"/>
                    <a:lumOff val="15000"/>
                  </a:schemeClr>
                </a:solidFill>
              </a:rPr>
              <a:t> </a:t>
            </a:r>
            <a:r>
              <a:rPr lang="en-IE" sz="2000" dirty="0" err="1">
                <a:solidFill>
                  <a:schemeClr val="tx1">
                    <a:lumMod val="85000"/>
                    <a:lumOff val="15000"/>
                  </a:schemeClr>
                </a:solidFill>
              </a:rPr>
              <a:t>için</a:t>
            </a:r>
            <a:r>
              <a:rPr lang="en-IE" sz="2000" dirty="0">
                <a:solidFill>
                  <a:schemeClr val="tx1">
                    <a:lumMod val="85000"/>
                    <a:lumOff val="15000"/>
                  </a:schemeClr>
                </a:solidFill>
              </a:rPr>
              <a:t> </a:t>
            </a:r>
            <a:r>
              <a:rPr lang="en-IE" sz="2000" dirty="0" err="1">
                <a:solidFill>
                  <a:schemeClr val="tx1">
                    <a:lumMod val="85000"/>
                    <a:lumOff val="15000"/>
                  </a:schemeClr>
                </a:solidFill>
              </a:rPr>
              <a:t>bana</a:t>
            </a:r>
            <a:r>
              <a:rPr lang="en-IE" sz="2000" dirty="0">
                <a:solidFill>
                  <a:schemeClr val="tx1">
                    <a:lumMod val="85000"/>
                    <a:lumOff val="15000"/>
                  </a:schemeClr>
                </a:solidFill>
              </a:rPr>
              <a:t> </a:t>
            </a:r>
            <a:r>
              <a:rPr lang="en-IE" sz="2000" dirty="0" err="1">
                <a:solidFill>
                  <a:schemeClr val="tx1">
                    <a:lumMod val="85000"/>
                    <a:lumOff val="15000"/>
                  </a:schemeClr>
                </a:solidFill>
              </a:rPr>
              <a:t>destek</a:t>
            </a:r>
            <a:r>
              <a:rPr lang="en-IE" sz="2000" dirty="0">
                <a:solidFill>
                  <a:schemeClr val="tx1">
                    <a:lumMod val="85000"/>
                    <a:lumOff val="15000"/>
                  </a:schemeClr>
                </a:solidFill>
              </a:rPr>
              <a:t> </a:t>
            </a:r>
            <a:r>
              <a:rPr lang="en-IE" sz="2000" dirty="0" err="1">
                <a:solidFill>
                  <a:schemeClr val="tx1">
                    <a:lumMod val="85000"/>
                    <a:lumOff val="15000"/>
                  </a:schemeClr>
                </a:solidFill>
              </a:rPr>
              <a:t>olmaları</a:t>
            </a:r>
            <a:r>
              <a:rPr lang="en-IE" sz="2000" dirty="0">
                <a:solidFill>
                  <a:schemeClr val="tx1">
                    <a:lumMod val="85000"/>
                    <a:lumOff val="15000"/>
                  </a:schemeClr>
                </a:solidFill>
              </a:rPr>
              <a:t> </a:t>
            </a:r>
            <a:r>
              <a:rPr lang="en-IE" sz="2000" dirty="0" err="1">
                <a:solidFill>
                  <a:schemeClr val="tx1">
                    <a:lumMod val="85000"/>
                    <a:lumOff val="15000"/>
                  </a:schemeClr>
                </a:solidFill>
              </a:rPr>
              <a:t>gereken</a:t>
            </a:r>
            <a:r>
              <a:rPr lang="en-IE" sz="2000" dirty="0">
                <a:solidFill>
                  <a:schemeClr val="tx1">
                    <a:lumMod val="85000"/>
                    <a:lumOff val="15000"/>
                  </a:schemeClr>
                </a:solidFill>
              </a:rPr>
              <a:t> </a:t>
            </a:r>
            <a:r>
              <a:rPr lang="en-IE" sz="2000" dirty="0" err="1">
                <a:solidFill>
                  <a:schemeClr val="tx1">
                    <a:lumMod val="85000"/>
                    <a:lumOff val="15000"/>
                  </a:schemeClr>
                </a:solidFill>
              </a:rPr>
              <a:t>kişilere</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ulaşabilirim</a:t>
            </a:r>
            <a:r>
              <a:rPr lang="en-IE" sz="2000" dirty="0">
                <a:solidFill>
                  <a:schemeClr val="tx1">
                    <a:lumMod val="85000"/>
                    <a:lumOff val="15000"/>
                  </a:schemeClr>
                </a:solidFill>
              </a:rPr>
              <a:t>? </a:t>
            </a:r>
            <a:r>
              <a:rPr lang="en-IE" sz="2000" dirty="0" err="1">
                <a:solidFill>
                  <a:schemeClr val="tx1">
                    <a:lumMod val="85000"/>
                    <a:lumOff val="15000"/>
                  </a:schemeClr>
                </a:solidFill>
              </a:rPr>
              <a:t>İnsanların</a:t>
            </a:r>
            <a:r>
              <a:rPr lang="en-IE" sz="2000" dirty="0">
                <a:solidFill>
                  <a:schemeClr val="tx1">
                    <a:lumMod val="85000"/>
                    <a:lumOff val="15000"/>
                  </a:schemeClr>
                </a:solidFill>
              </a:rPr>
              <a:t> </a:t>
            </a:r>
            <a:r>
              <a:rPr lang="en-IE" sz="2000" dirty="0" err="1">
                <a:solidFill>
                  <a:schemeClr val="tx1">
                    <a:lumMod val="85000"/>
                    <a:lumOff val="15000"/>
                  </a:schemeClr>
                </a:solidFill>
              </a:rPr>
              <a:t>acı</a:t>
            </a:r>
            <a:r>
              <a:rPr lang="en-IE" sz="2000" dirty="0">
                <a:solidFill>
                  <a:schemeClr val="tx1">
                    <a:lumMod val="85000"/>
                    <a:lumOff val="15000"/>
                  </a:schemeClr>
                </a:solidFill>
              </a:rPr>
              <a:t> </a:t>
            </a:r>
            <a:r>
              <a:rPr lang="en-IE" sz="2000" dirty="0" err="1">
                <a:solidFill>
                  <a:schemeClr val="tx1">
                    <a:lumMod val="85000"/>
                    <a:lumOff val="15000"/>
                  </a:schemeClr>
                </a:solidFill>
              </a:rPr>
              <a:t>çektiğini</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yardıma</a:t>
            </a:r>
            <a:r>
              <a:rPr lang="en-IE" sz="2000" dirty="0">
                <a:solidFill>
                  <a:schemeClr val="tx1">
                    <a:lumMod val="85000"/>
                    <a:lumOff val="15000"/>
                  </a:schemeClr>
                </a:solidFill>
              </a:rPr>
              <a:t> </a:t>
            </a:r>
            <a:r>
              <a:rPr lang="en-IE" sz="2000" dirty="0" err="1">
                <a:solidFill>
                  <a:schemeClr val="tx1">
                    <a:lumMod val="85000"/>
                    <a:lumOff val="15000"/>
                  </a:schemeClr>
                </a:solidFill>
              </a:rPr>
              <a:t>ihtiyaç</a:t>
            </a:r>
            <a:r>
              <a:rPr lang="en-IE" sz="2000" dirty="0">
                <a:solidFill>
                  <a:schemeClr val="tx1">
                    <a:lumMod val="85000"/>
                    <a:lumOff val="15000"/>
                  </a:schemeClr>
                </a:solidFill>
              </a:rPr>
              <a:t> </a:t>
            </a:r>
            <a:r>
              <a:rPr lang="en-IE" sz="2000" dirty="0" err="1">
                <a:solidFill>
                  <a:schemeClr val="tx1">
                    <a:lumMod val="85000"/>
                    <a:lumOff val="15000"/>
                  </a:schemeClr>
                </a:solidFill>
              </a:rPr>
              <a:t>duyduğunu</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neden</a:t>
            </a:r>
            <a:r>
              <a:rPr lang="en-IE" sz="2000" dirty="0">
                <a:solidFill>
                  <a:schemeClr val="tx1">
                    <a:lumMod val="85000"/>
                    <a:lumOff val="15000"/>
                  </a:schemeClr>
                </a:solidFill>
              </a:rPr>
              <a:t> </a:t>
            </a:r>
            <a:r>
              <a:rPr lang="en-IE" sz="2000" dirty="0" err="1">
                <a:solidFill>
                  <a:schemeClr val="tx1">
                    <a:lumMod val="85000"/>
                    <a:lumOff val="15000"/>
                  </a:schemeClr>
                </a:solidFill>
              </a:rPr>
              <a:t>benim</a:t>
            </a:r>
            <a:r>
              <a:rPr lang="en-IE" sz="2000" dirty="0">
                <a:solidFill>
                  <a:schemeClr val="tx1">
                    <a:lumMod val="85000"/>
                    <a:lumOff val="15000"/>
                  </a:schemeClr>
                </a:solidFill>
              </a:rPr>
              <a:t> </a:t>
            </a:r>
            <a:r>
              <a:rPr lang="en-IE" sz="2000" dirty="0" err="1">
                <a:solidFill>
                  <a:schemeClr val="tx1">
                    <a:lumMod val="85000"/>
                    <a:lumOff val="15000"/>
                  </a:schemeClr>
                </a:solidFill>
              </a:rPr>
              <a:t>yardımıma</a:t>
            </a:r>
            <a:r>
              <a:rPr lang="en-IE" sz="2000" dirty="0">
                <a:solidFill>
                  <a:schemeClr val="tx1">
                    <a:lumMod val="85000"/>
                    <a:lumOff val="15000"/>
                  </a:schemeClr>
                </a:solidFill>
              </a:rPr>
              <a:t> </a:t>
            </a:r>
            <a:r>
              <a:rPr lang="en-IE" sz="2000" dirty="0" err="1">
                <a:solidFill>
                  <a:schemeClr val="tx1">
                    <a:lumMod val="85000"/>
                    <a:lumOff val="15000"/>
                  </a:schemeClr>
                </a:solidFill>
              </a:rPr>
              <a:t>ihtiyaç</a:t>
            </a:r>
            <a:r>
              <a:rPr lang="en-IE" sz="2000" dirty="0">
                <a:solidFill>
                  <a:schemeClr val="tx1">
                    <a:lumMod val="85000"/>
                    <a:lumOff val="15000"/>
                  </a:schemeClr>
                </a:solidFill>
              </a:rPr>
              <a:t> </a:t>
            </a:r>
            <a:r>
              <a:rPr lang="en-IE" sz="2000" dirty="0" err="1">
                <a:solidFill>
                  <a:schemeClr val="tx1">
                    <a:lumMod val="85000"/>
                    <a:lumOff val="15000"/>
                  </a:schemeClr>
                </a:solidFill>
              </a:rPr>
              <a:t>duyduklarını</a:t>
            </a:r>
            <a:r>
              <a:rPr lang="en-IE" sz="2000" dirty="0">
                <a:solidFill>
                  <a:schemeClr val="tx1">
                    <a:lumMod val="85000"/>
                    <a:lumOff val="15000"/>
                  </a:schemeClr>
                </a:solidFill>
              </a:rPr>
              <a:t> </a:t>
            </a:r>
            <a:r>
              <a:rPr lang="en-IE" sz="2000" dirty="0" err="1">
                <a:solidFill>
                  <a:schemeClr val="tx1">
                    <a:lumMod val="85000"/>
                    <a:lumOff val="15000"/>
                  </a:schemeClr>
                </a:solidFill>
              </a:rPr>
              <a:t>destekçilere</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iletebilirim</a:t>
            </a:r>
            <a:r>
              <a:rPr lang="en-IE" sz="2000" dirty="0">
                <a:solidFill>
                  <a:schemeClr val="tx1">
                    <a:lumMod val="85000"/>
                    <a:lumOff val="15000"/>
                  </a:schemeClr>
                </a:solidFill>
              </a:rPr>
              <a:t>? </a:t>
            </a:r>
            <a:r>
              <a:rPr lang="en-IE" sz="2000" dirty="0" err="1">
                <a:solidFill>
                  <a:schemeClr val="tx1">
                    <a:lumMod val="85000"/>
                    <a:lumOff val="15000"/>
                  </a:schemeClr>
                </a:solidFill>
              </a:rPr>
              <a:t>Dürüst</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gerçekle</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karşılaşabilirim</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hikayemi</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misyonumu</a:t>
            </a:r>
            <a:r>
              <a:rPr lang="en-IE" sz="2000" dirty="0">
                <a:solidFill>
                  <a:schemeClr val="tx1">
                    <a:lumMod val="85000"/>
                    <a:lumOff val="15000"/>
                  </a:schemeClr>
                </a:solidFill>
              </a:rPr>
              <a:t> </a:t>
            </a:r>
            <a:r>
              <a:rPr lang="en-IE" sz="2000" dirty="0" err="1">
                <a:solidFill>
                  <a:schemeClr val="tx1">
                    <a:lumMod val="85000"/>
                    <a:lumOff val="15000"/>
                  </a:schemeClr>
                </a:solidFill>
              </a:rPr>
              <a:t>duymak</a:t>
            </a:r>
            <a:r>
              <a:rPr lang="en-IE" sz="2000" dirty="0">
                <a:solidFill>
                  <a:schemeClr val="tx1">
                    <a:lumMod val="85000"/>
                    <a:lumOff val="15000"/>
                  </a:schemeClr>
                </a:solidFill>
              </a:rPr>
              <a:t> </a:t>
            </a:r>
            <a:r>
              <a:rPr lang="en-IE" sz="2000" dirty="0" err="1">
                <a:solidFill>
                  <a:schemeClr val="tx1">
                    <a:lumMod val="85000"/>
                    <a:lumOff val="15000"/>
                  </a:schemeClr>
                </a:solidFill>
              </a:rPr>
              <a:t>istediklerinden</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emin</a:t>
            </a:r>
            <a:r>
              <a:rPr lang="en-IE" sz="2000" dirty="0">
                <a:solidFill>
                  <a:schemeClr val="tx1">
                    <a:lumMod val="85000"/>
                    <a:lumOff val="15000"/>
                  </a:schemeClr>
                </a:solidFill>
              </a:rPr>
              <a:t> </a:t>
            </a:r>
            <a:r>
              <a:rPr lang="en-IE" sz="2000" dirty="0" err="1">
                <a:solidFill>
                  <a:schemeClr val="tx1">
                    <a:lumMod val="85000"/>
                    <a:lumOff val="15000"/>
                  </a:schemeClr>
                </a:solidFill>
              </a:rPr>
              <a:t>olabilirim</a:t>
            </a:r>
            <a:r>
              <a:rPr lang="en-IE" sz="2000" dirty="0">
                <a:solidFill>
                  <a:schemeClr val="tx1">
                    <a:lumMod val="85000"/>
                    <a:lumOff val="15000"/>
                  </a:schemeClr>
                </a:solidFill>
              </a:rPr>
              <a:t>?</a:t>
            </a:r>
          </a:p>
          <a:p>
            <a:pPr marL="620100" indent="-457200">
              <a:buFont typeface="+mj-lt"/>
              <a:buAutoNum type="arabicPeriod" startAt="4"/>
            </a:pPr>
            <a:r>
              <a:rPr lang="en-IE" sz="2000" b="1" dirty="0" err="1">
                <a:solidFill>
                  <a:srgbClr val="ED2A59"/>
                </a:solidFill>
              </a:rPr>
              <a:t>Onları</a:t>
            </a:r>
            <a:r>
              <a:rPr lang="en-IE" sz="2000" b="1" dirty="0">
                <a:solidFill>
                  <a:srgbClr val="ED2A59"/>
                </a:solidFill>
              </a:rPr>
              <a:t> </a:t>
            </a:r>
            <a:r>
              <a:rPr lang="en-IE" sz="2000" b="1" dirty="0" err="1">
                <a:solidFill>
                  <a:srgbClr val="ED2A59"/>
                </a:solidFill>
              </a:rPr>
              <a:t>nasıl</a:t>
            </a:r>
            <a:r>
              <a:rPr lang="en-IE" sz="2000" b="1" dirty="0">
                <a:solidFill>
                  <a:srgbClr val="ED2A59"/>
                </a:solidFill>
              </a:rPr>
              <a:t> motive </a:t>
            </a:r>
            <a:r>
              <a:rPr lang="en-IE" sz="2000" b="1" dirty="0" err="1">
                <a:solidFill>
                  <a:srgbClr val="ED2A59"/>
                </a:solidFill>
              </a:rPr>
              <a:t>edeceğim</a:t>
            </a:r>
            <a:r>
              <a:rPr lang="en-IE" sz="2000" b="1" dirty="0">
                <a:solidFill>
                  <a:srgbClr val="ED2A59"/>
                </a:solidFill>
              </a:rPr>
              <a:t>?...</a:t>
            </a:r>
            <a:r>
              <a:rPr lang="en-IE" sz="2000" dirty="0" err="1">
                <a:solidFill>
                  <a:schemeClr val="tx1">
                    <a:lumMod val="85000"/>
                    <a:lumOff val="15000"/>
                  </a:schemeClr>
                </a:solidFill>
              </a:rPr>
              <a:t>Taraftarlarımın</a:t>
            </a:r>
            <a:r>
              <a:rPr lang="en-IE" sz="2000" dirty="0">
                <a:solidFill>
                  <a:schemeClr val="tx1">
                    <a:lumMod val="85000"/>
                    <a:lumOff val="15000"/>
                  </a:schemeClr>
                </a:solidFill>
              </a:rPr>
              <a:t> </a:t>
            </a:r>
            <a:r>
              <a:rPr lang="en-IE" sz="2000" dirty="0" err="1">
                <a:solidFill>
                  <a:schemeClr val="tx1">
                    <a:lumMod val="85000"/>
                    <a:lumOff val="15000"/>
                  </a:schemeClr>
                </a:solidFill>
              </a:rPr>
              <a:t>bana</a:t>
            </a:r>
            <a:r>
              <a:rPr lang="en-IE" sz="2000" dirty="0">
                <a:solidFill>
                  <a:schemeClr val="tx1">
                    <a:lumMod val="85000"/>
                    <a:lumOff val="15000"/>
                  </a:schemeClr>
                </a:solidFill>
              </a:rPr>
              <a:t> </a:t>
            </a:r>
            <a:r>
              <a:rPr lang="en-IE" sz="2000" dirty="0" err="1">
                <a:solidFill>
                  <a:schemeClr val="tx1">
                    <a:lumMod val="85000"/>
                    <a:lumOff val="15000"/>
                  </a:schemeClr>
                </a:solidFill>
              </a:rPr>
              <a:t>yardım</a:t>
            </a:r>
            <a:r>
              <a:rPr lang="en-IE" sz="2000" dirty="0">
                <a:solidFill>
                  <a:schemeClr val="tx1">
                    <a:lumMod val="85000"/>
                    <a:lumOff val="15000"/>
                  </a:schemeClr>
                </a:solidFill>
              </a:rPr>
              <a:t> </a:t>
            </a:r>
            <a:r>
              <a:rPr lang="en-IE" sz="2000" dirty="0" err="1">
                <a:solidFill>
                  <a:schemeClr val="tx1">
                    <a:lumMod val="85000"/>
                    <a:lumOff val="15000"/>
                  </a:schemeClr>
                </a:solidFill>
              </a:rPr>
              <a:t>etmek</a:t>
            </a:r>
            <a:r>
              <a:rPr lang="en-IE" sz="2000" dirty="0">
                <a:solidFill>
                  <a:schemeClr val="tx1">
                    <a:lumMod val="85000"/>
                    <a:lumOff val="15000"/>
                  </a:schemeClr>
                </a:solidFill>
              </a:rPr>
              <a:t> </a:t>
            </a:r>
            <a:r>
              <a:rPr lang="en-IE" sz="2000" dirty="0" err="1">
                <a:solidFill>
                  <a:schemeClr val="tx1">
                    <a:lumMod val="85000"/>
                    <a:lumOff val="15000"/>
                  </a:schemeClr>
                </a:solidFill>
              </a:rPr>
              <a:t>istediğinden</a:t>
            </a:r>
            <a:r>
              <a:rPr lang="en-IE" sz="2000" dirty="0">
                <a:solidFill>
                  <a:schemeClr val="tx1">
                    <a:lumMod val="85000"/>
                    <a:lumOff val="15000"/>
                  </a:schemeClr>
                </a:solidFill>
              </a:rPr>
              <a:t> </a:t>
            </a:r>
            <a:r>
              <a:rPr lang="en-IE" sz="2000" dirty="0" err="1">
                <a:solidFill>
                  <a:schemeClr val="tx1">
                    <a:lumMod val="85000"/>
                    <a:lumOff val="15000"/>
                  </a:schemeClr>
                </a:solidFill>
              </a:rPr>
              <a:t>nasıl</a:t>
            </a:r>
            <a:r>
              <a:rPr lang="en-IE" sz="2000" dirty="0">
                <a:solidFill>
                  <a:schemeClr val="tx1">
                    <a:lumMod val="85000"/>
                    <a:lumOff val="15000"/>
                  </a:schemeClr>
                </a:solidFill>
              </a:rPr>
              <a:t> </a:t>
            </a:r>
            <a:r>
              <a:rPr lang="en-IE" sz="2000" dirty="0" err="1">
                <a:solidFill>
                  <a:schemeClr val="tx1">
                    <a:lumMod val="85000"/>
                    <a:lumOff val="15000"/>
                  </a:schemeClr>
                </a:solidFill>
              </a:rPr>
              <a:t>emin</a:t>
            </a:r>
            <a:r>
              <a:rPr lang="en-IE" sz="2000" dirty="0">
                <a:solidFill>
                  <a:schemeClr val="tx1">
                    <a:lumMod val="85000"/>
                    <a:lumOff val="15000"/>
                  </a:schemeClr>
                </a:solidFill>
              </a:rPr>
              <a:t> </a:t>
            </a:r>
            <a:r>
              <a:rPr lang="en-IE" sz="2000" dirty="0" err="1">
                <a:solidFill>
                  <a:schemeClr val="tx1">
                    <a:lumMod val="85000"/>
                    <a:lumOff val="15000"/>
                  </a:schemeClr>
                </a:solidFill>
              </a:rPr>
              <a:t>olacağım</a:t>
            </a:r>
            <a:r>
              <a:rPr lang="en-IE" sz="2000" dirty="0">
                <a:solidFill>
                  <a:schemeClr val="tx1">
                    <a:lumMod val="85000"/>
                    <a:lumOff val="15000"/>
                  </a:schemeClr>
                </a:solidFill>
              </a:rPr>
              <a:t>? </a:t>
            </a:r>
            <a:r>
              <a:rPr lang="en-IE" sz="2000" dirty="0" err="1">
                <a:solidFill>
                  <a:schemeClr val="tx1">
                    <a:lumMod val="85000"/>
                    <a:lumOff val="15000"/>
                  </a:schemeClr>
                </a:solidFill>
              </a:rPr>
              <a:t>Duygusal</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empatik</a:t>
            </a:r>
            <a:r>
              <a:rPr lang="en-IE" sz="2000" dirty="0">
                <a:solidFill>
                  <a:schemeClr val="tx1">
                    <a:lumMod val="85000"/>
                    <a:lumOff val="15000"/>
                  </a:schemeClr>
                </a:solidFill>
              </a:rPr>
              <a:t> </a:t>
            </a:r>
            <a:r>
              <a:rPr lang="en-IE" sz="2000" dirty="0" err="1">
                <a:solidFill>
                  <a:schemeClr val="tx1">
                    <a:lumMod val="85000"/>
                    <a:lumOff val="15000"/>
                  </a:schemeClr>
                </a:solidFill>
              </a:rPr>
              <a:t>düzeyde</a:t>
            </a:r>
            <a:r>
              <a:rPr lang="en-IE" sz="2000" dirty="0">
                <a:solidFill>
                  <a:schemeClr val="tx1">
                    <a:lumMod val="85000"/>
                    <a:lumOff val="15000"/>
                  </a:schemeClr>
                </a:solidFill>
              </a:rPr>
              <a:t> </a:t>
            </a:r>
            <a:r>
              <a:rPr lang="en-IE" sz="2000" dirty="0" err="1">
                <a:solidFill>
                  <a:schemeClr val="tx1">
                    <a:lumMod val="85000"/>
                    <a:lumOff val="15000"/>
                  </a:schemeClr>
                </a:solidFill>
              </a:rPr>
              <a:t>bağlantı</a:t>
            </a:r>
            <a:r>
              <a:rPr lang="en-IE" sz="2000" dirty="0">
                <a:solidFill>
                  <a:schemeClr val="tx1">
                    <a:lumMod val="85000"/>
                    <a:lumOff val="15000"/>
                  </a:schemeClr>
                </a:solidFill>
              </a:rPr>
              <a:t> </a:t>
            </a:r>
            <a:r>
              <a:rPr lang="en-IE" sz="2000" dirty="0" err="1">
                <a:solidFill>
                  <a:schemeClr val="tx1">
                    <a:lumMod val="85000"/>
                    <a:lumOff val="15000"/>
                  </a:schemeClr>
                </a:solidFill>
              </a:rPr>
              <a:t>kurmalarını</a:t>
            </a:r>
            <a:r>
              <a:rPr lang="en-IE" sz="2000" dirty="0">
                <a:solidFill>
                  <a:schemeClr val="tx1">
                    <a:lumMod val="85000"/>
                    <a:lumOff val="15000"/>
                  </a:schemeClr>
                </a:solidFill>
              </a:rPr>
              <a:t> ne </a:t>
            </a:r>
            <a:r>
              <a:rPr lang="en-IE" sz="2000" dirty="0" err="1">
                <a:solidFill>
                  <a:schemeClr val="tx1">
                    <a:lumMod val="85000"/>
                    <a:lumOff val="15000"/>
                  </a:schemeClr>
                </a:solidFill>
              </a:rPr>
              <a:t>sağlayacak</a:t>
            </a:r>
            <a:r>
              <a:rPr lang="en-IE" sz="2000" dirty="0">
                <a:solidFill>
                  <a:schemeClr val="tx1">
                    <a:lumMod val="85000"/>
                    <a:lumOff val="15000"/>
                  </a:schemeClr>
                </a:solidFill>
              </a:rPr>
              <a:t>? </a:t>
            </a:r>
            <a:r>
              <a:rPr lang="en-IE" sz="2000" dirty="0" err="1">
                <a:solidFill>
                  <a:schemeClr val="tx1">
                    <a:lumMod val="85000"/>
                    <a:lumOff val="15000"/>
                  </a:schemeClr>
                </a:solidFill>
              </a:rPr>
              <a:t>Destekçilerimin</a:t>
            </a:r>
            <a:r>
              <a:rPr lang="en-IE" sz="2000" dirty="0">
                <a:solidFill>
                  <a:schemeClr val="tx1">
                    <a:lumMod val="85000"/>
                    <a:lumOff val="15000"/>
                  </a:schemeClr>
                </a:solidFill>
              </a:rPr>
              <a:t> </a:t>
            </a:r>
            <a:r>
              <a:rPr lang="en-IE" sz="2000" dirty="0" err="1">
                <a:solidFill>
                  <a:schemeClr val="tx1">
                    <a:lumMod val="85000"/>
                    <a:lumOff val="15000"/>
                  </a:schemeClr>
                </a:solidFill>
              </a:rPr>
              <a:t>beni</a:t>
            </a:r>
            <a:r>
              <a:rPr lang="en-IE" sz="2000" dirty="0">
                <a:solidFill>
                  <a:schemeClr val="tx1">
                    <a:lumMod val="85000"/>
                    <a:lumOff val="15000"/>
                  </a:schemeClr>
                </a:solidFill>
              </a:rPr>
              <a:t> </a:t>
            </a:r>
            <a:r>
              <a:rPr lang="en-IE" sz="2000" dirty="0" err="1">
                <a:solidFill>
                  <a:schemeClr val="tx1">
                    <a:lumMod val="85000"/>
                    <a:lumOff val="15000"/>
                  </a:schemeClr>
                </a:solidFill>
              </a:rPr>
              <a:t>takip</a:t>
            </a:r>
            <a:r>
              <a:rPr lang="en-IE" sz="2000" dirty="0">
                <a:solidFill>
                  <a:schemeClr val="tx1">
                    <a:lumMod val="85000"/>
                    <a:lumOff val="15000"/>
                  </a:schemeClr>
                </a:solidFill>
              </a:rPr>
              <a:t> </a:t>
            </a:r>
            <a:r>
              <a:rPr lang="en-IE" sz="2000" dirty="0" err="1">
                <a:solidFill>
                  <a:schemeClr val="tx1">
                    <a:lumMod val="85000"/>
                    <a:lumOff val="15000"/>
                  </a:schemeClr>
                </a:solidFill>
              </a:rPr>
              <a:t>etmelerini</a:t>
            </a:r>
            <a:r>
              <a:rPr lang="en-IE" sz="2000" dirty="0">
                <a:solidFill>
                  <a:schemeClr val="tx1">
                    <a:lumMod val="85000"/>
                    <a:lumOff val="15000"/>
                  </a:schemeClr>
                </a:solidFill>
              </a:rPr>
              <a:t>, </a:t>
            </a:r>
            <a:r>
              <a:rPr lang="en-IE" sz="2000" dirty="0" err="1">
                <a:solidFill>
                  <a:schemeClr val="tx1">
                    <a:lumMod val="85000"/>
                    <a:lumOff val="15000"/>
                  </a:schemeClr>
                </a:solidFill>
              </a:rPr>
              <a:t>bağış</a:t>
            </a:r>
            <a:r>
              <a:rPr lang="en-IE" sz="2000" dirty="0">
                <a:solidFill>
                  <a:schemeClr val="tx1">
                    <a:lumMod val="85000"/>
                    <a:lumOff val="15000"/>
                  </a:schemeClr>
                </a:solidFill>
              </a:rPr>
              <a:t> </a:t>
            </a:r>
            <a:r>
              <a:rPr lang="en-IE" sz="2000" dirty="0" err="1">
                <a:solidFill>
                  <a:schemeClr val="tx1">
                    <a:lumMod val="85000"/>
                    <a:lumOff val="15000"/>
                  </a:schemeClr>
                </a:solidFill>
              </a:rPr>
              <a:t>yapmalarını</a:t>
            </a:r>
            <a:r>
              <a:rPr lang="en-IE" sz="2000" dirty="0">
                <a:solidFill>
                  <a:schemeClr val="tx1">
                    <a:lumMod val="85000"/>
                    <a:lumOff val="15000"/>
                  </a:schemeClr>
                </a:solidFill>
              </a:rPr>
              <a:t>, </a:t>
            </a:r>
            <a:r>
              <a:rPr lang="en-IE" sz="2000" dirty="0" err="1">
                <a:solidFill>
                  <a:schemeClr val="tx1">
                    <a:lumMod val="85000"/>
                    <a:lumOff val="15000"/>
                  </a:schemeClr>
                </a:solidFill>
              </a:rPr>
              <a:t>zaman</a:t>
            </a:r>
            <a:r>
              <a:rPr lang="en-IE" sz="2000" dirty="0">
                <a:solidFill>
                  <a:schemeClr val="tx1">
                    <a:lumMod val="85000"/>
                    <a:lumOff val="15000"/>
                  </a:schemeClr>
                </a:solidFill>
              </a:rPr>
              <a:t> </a:t>
            </a:r>
            <a:r>
              <a:rPr lang="en-IE" sz="2000" dirty="0" err="1">
                <a:solidFill>
                  <a:schemeClr val="tx1">
                    <a:lumMod val="85000"/>
                    <a:lumOff val="15000"/>
                  </a:schemeClr>
                </a:solidFill>
              </a:rPr>
              <a:t>ayırmalarını</a:t>
            </a:r>
            <a:r>
              <a:rPr lang="en-IE" sz="2000" dirty="0">
                <a:solidFill>
                  <a:schemeClr val="tx1">
                    <a:lumMod val="85000"/>
                    <a:lumOff val="15000"/>
                  </a:schemeClr>
                </a:solidFill>
              </a:rPr>
              <a:t>, </a:t>
            </a:r>
            <a:r>
              <a:rPr lang="en-IE" sz="2000" dirty="0" err="1">
                <a:solidFill>
                  <a:schemeClr val="tx1">
                    <a:lumMod val="85000"/>
                    <a:lumOff val="15000"/>
                  </a:schemeClr>
                </a:solidFill>
              </a:rPr>
              <a:t>sosyal</a:t>
            </a:r>
            <a:r>
              <a:rPr lang="en-IE" sz="2000" dirty="0">
                <a:solidFill>
                  <a:schemeClr val="tx1">
                    <a:lumMod val="85000"/>
                    <a:lumOff val="15000"/>
                  </a:schemeClr>
                </a:solidFill>
              </a:rPr>
              <a:t> </a:t>
            </a:r>
            <a:r>
              <a:rPr lang="en-IE" sz="2000" dirty="0" err="1">
                <a:solidFill>
                  <a:schemeClr val="tx1">
                    <a:lumMod val="85000"/>
                    <a:lumOff val="15000"/>
                  </a:schemeClr>
                </a:solidFill>
              </a:rPr>
              <a:t>medyamla</a:t>
            </a:r>
            <a:r>
              <a:rPr lang="en-IE" sz="2000" dirty="0">
                <a:solidFill>
                  <a:schemeClr val="tx1">
                    <a:lumMod val="85000"/>
                    <a:lumOff val="15000"/>
                  </a:schemeClr>
                </a:solidFill>
              </a:rPr>
              <a:t> </a:t>
            </a:r>
            <a:r>
              <a:rPr lang="en-IE" sz="2000" dirty="0" err="1">
                <a:solidFill>
                  <a:schemeClr val="tx1">
                    <a:lumMod val="85000"/>
                    <a:lumOff val="15000"/>
                  </a:schemeClr>
                </a:solidFill>
              </a:rPr>
              <a:t>etkileşim</a:t>
            </a:r>
            <a:r>
              <a:rPr lang="en-IE" sz="2000" dirty="0">
                <a:solidFill>
                  <a:schemeClr val="tx1">
                    <a:lumMod val="85000"/>
                    <a:lumOff val="15000"/>
                  </a:schemeClr>
                </a:solidFill>
              </a:rPr>
              <a:t> </a:t>
            </a:r>
            <a:r>
              <a:rPr lang="en-IE" sz="2000" dirty="0" err="1">
                <a:solidFill>
                  <a:schemeClr val="tx1">
                    <a:lumMod val="85000"/>
                    <a:lumOff val="15000"/>
                  </a:schemeClr>
                </a:solidFill>
              </a:rPr>
              <a:t>kurmalarını</a:t>
            </a:r>
            <a:r>
              <a:rPr lang="en-IE" sz="2000" dirty="0">
                <a:solidFill>
                  <a:schemeClr val="tx1">
                    <a:lumMod val="85000"/>
                    <a:lumOff val="15000"/>
                  </a:schemeClr>
                </a:solidFill>
              </a:rPr>
              <a:t> </a:t>
            </a:r>
            <a:r>
              <a:rPr lang="en-IE" sz="2000" dirty="0" err="1">
                <a:solidFill>
                  <a:schemeClr val="tx1">
                    <a:lumMod val="85000"/>
                    <a:lumOff val="15000"/>
                  </a:schemeClr>
                </a:solidFill>
              </a:rPr>
              <a:t>sağlayan</a:t>
            </a:r>
            <a:r>
              <a:rPr lang="en-IE" sz="2000" dirty="0">
                <a:solidFill>
                  <a:schemeClr val="tx1">
                    <a:lumMod val="85000"/>
                    <a:lumOff val="15000"/>
                  </a:schemeClr>
                </a:solidFill>
              </a:rPr>
              <a:t> </a:t>
            </a:r>
            <a:r>
              <a:rPr lang="en-IE" sz="2000" dirty="0" err="1">
                <a:solidFill>
                  <a:schemeClr val="tx1">
                    <a:lumMod val="85000"/>
                    <a:lumOff val="15000"/>
                  </a:schemeClr>
                </a:solidFill>
              </a:rPr>
              <a:t>hikayem</a:t>
            </a:r>
            <a:r>
              <a:rPr lang="en-IE" sz="2000" dirty="0">
                <a:solidFill>
                  <a:schemeClr val="tx1">
                    <a:lumMod val="85000"/>
                    <a:lumOff val="15000"/>
                  </a:schemeClr>
                </a:solidFill>
              </a:rPr>
              <a:t> </a:t>
            </a:r>
            <a:r>
              <a:rPr lang="en-IE" sz="2000" dirty="0" err="1">
                <a:solidFill>
                  <a:schemeClr val="tx1">
                    <a:lumMod val="85000"/>
                    <a:lumOff val="15000"/>
                  </a:schemeClr>
                </a:solidFill>
              </a:rPr>
              <a:t>hakkında</a:t>
            </a:r>
            <a:r>
              <a:rPr lang="en-IE" sz="2000" dirty="0">
                <a:solidFill>
                  <a:schemeClr val="tx1">
                    <a:lumMod val="85000"/>
                    <a:lumOff val="15000"/>
                  </a:schemeClr>
                </a:solidFill>
              </a:rPr>
              <a:t> ne </a:t>
            </a:r>
            <a:r>
              <a:rPr lang="en-IE" sz="2000" dirty="0" err="1">
                <a:solidFill>
                  <a:schemeClr val="tx1">
                    <a:lumMod val="85000"/>
                    <a:lumOff val="15000"/>
                  </a:schemeClr>
                </a:solidFill>
              </a:rPr>
              <a:t>duymaya</a:t>
            </a:r>
            <a:r>
              <a:rPr lang="en-IE" sz="2000" dirty="0">
                <a:solidFill>
                  <a:schemeClr val="tx1">
                    <a:lumMod val="85000"/>
                    <a:lumOff val="15000"/>
                  </a:schemeClr>
                </a:solidFill>
              </a:rPr>
              <a:t> </a:t>
            </a:r>
            <a:r>
              <a:rPr lang="en-IE" sz="2000" dirty="0" err="1">
                <a:solidFill>
                  <a:schemeClr val="tx1">
                    <a:lumMod val="85000"/>
                    <a:lumOff val="15000"/>
                  </a:schemeClr>
                </a:solidFill>
              </a:rPr>
              <a:t>ihtiyacı</a:t>
            </a:r>
            <a:r>
              <a:rPr lang="en-IE" sz="2000" dirty="0">
                <a:solidFill>
                  <a:schemeClr val="tx1">
                    <a:lumMod val="85000"/>
                    <a:lumOff val="15000"/>
                  </a:schemeClr>
                </a:solidFill>
              </a:rPr>
              <a:t> </a:t>
            </a:r>
            <a:r>
              <a:rPr lang="en-IE" sz="2000" dirty="0" err="1">
                <a:solidFill>
                  <a:schemeClr val="tx1">
                    <a:lumMod val="85000"/>
                    <a:lumOff val="15000"/>
                  </a:schemeClr>
                </a:solidFill>
              </a:rPr>
              <a:t>var</a:t>
            </a:r>
            <a:r>
              <a:rPr lang="en-IE" sz="2000" dirty="0">
                <a:solidFill>
                  <a:schemeClr val="tx1">
                    <a:lumMod val="85000"/>
                    <a:lumOff val="15000"/>
                  </a:schemeClr>
                </a:solidFill>
              </a:rPr>
              <a:t>?</a:t>
            </a:r>
          </a:p>
          <a:p>
            <a:pPr marL="620100" indent="-457200">
              <a:buFont typeface="+mj-lt"/>
              <a:buAutoNum type="arabicPeriod" startAt="4"/>
            </a:pPr>
            <a:r>
              <a:rPr lang="en-IE" sz="2000" b="1" dirty="0" err="1">
                <a:solidFill>
                  <a:srgbClr val="ED2A59"/>
                </a:solidFill>
              </a:rPr>
              <a:t>Onlardan</a:t>
            </a:r>
            <a:r>
              <a:rPr lang="en-IE" sz="2000" b="1" dirty="0">
                <a:solidFill>
                  <a:srgbClr val="ED2A59"/>
                </a:solidFill>
              </a:rPr>
              <a:t> </a:t>
            </a:r>
            <a:r>
              <a:rPr lang="en-IE" sz="2000" b="1" dirty="0" err="1">
                <a:solidFill>
                  <a:srgbClr val="ED2A59"/>
                </a:solidFill>
              </a:rPr>
              <a:t>nasıl</a:t>
            </a:r>
            <a:r>
              <a:rPr lang="en-IE" sz="2000" b="1" dirty="0">
                <a:solidFill>
                  <a:srgbClr val="ED2A59"/>
                </a:solidFill>
              </a:rPr>
              <a:t> </a:t>
            </a:r>
            <a:r>
              <a:rPr lang="en-IE" sz="2000" b="1" dirty="0" err="1">
                <a:solidFill>
                  <a:srgbClr val="ED2A59"/>
                </a:solidFill>
              </a:rPr>
              <a:t>yardım</a:t>
            </a:r>
            <a:r>
              <a:rPr lang="en-IE" sz="2000" b="1" dirty="0">
                <a:solidFill>
                  <a:srgbClr val="ED2A59"/>
                </a:solidFill>
              </a:rPr>
              <a:t> </a:t>
            </a:r>
            <a:r>
              <a:rPr lang="en-IE" sz="2000" b="1" dirty="0" err="1">
                <a:solidFill>
                  <a:srgbClr val="ED2A59"/>
                </a:solidFill>
              </a:rPr>
              <a:t>isteyeceğim</a:t>
            </a:r>
            <a:r>
              <a:rPr lang="en-IE" sz="2000" b="1" dirty="0">
                <a:solidFill>
                  <a:srgbClr val="ED2A59"/>
                </a:solidFill>
              </a:rPr>
              <a:t>?...</a:t>
            </a:r>
            <a:r>
              <a:rPr lang="en-IE" sz="2000" dirty="0" err="1">
                <a:solidFill>
                  <a:schemeClr val="tx1">
                    <a:lumMod val="85000"/>
                    <a:lumOff val="15000"/>
                  </a:schemeClr>
                </a:solidFill>
              </a:rPr>
              <a:t>Finansman</a:t>
            </a:r>
            <a:r>
              <a:rPr lang="en-IE" sz="2000" dirty="0">
                <a:solidFill>
                  <a:schemeClr val="tx1">
                    <a:lumMod val="85000"/>
                    <a:lumOff val="15000"/>
                  </a:schemeClr>
                </a:solidFill>
              </a:rPr>
              <a:t> (</a:t>
            </a:r>
            <a:r>
              <a:rPr lang="en-IE" sz="2000" dirty="0" err="1">
                <a:solidFill>
                  <a:schemeClr val="tx1">
                    <a:lumMod val="85000"/>
                    <a:lumOff val="15000"/>
                  </a:schemeClr>
                </a:solidFill>
              </a:rPr>
              <a:t>Sosyal</a:t>
            </a:r>
            <a:r>
              <a:rPr lang="en-IE" sz="2000" dirty="0">
                <a:solidFill>
                  <a:schemeClr val="tx1">
                    <a:lumMod val="85000"/>
                    <a:lumOff val="15000"/>
                  </a:schemeClr>
                </a:solidFill>
              </a:rPr>
              <a:t> </a:t>
            </a:r>
            <a:r>
              <a:rPr lang="en-IE" sz="2000" dirty="0" err="1">
                <a:solidFill>
                  <a:schemeClr val="tx1">
                    <a:lumMod val="85000"/>
                    <a:lumOff val="15000"/>
                  </a:schemeClr>
                </a:solidFill>
              </a:rPr>
              <a:t>medya</a:t>
            </a:r>
            <a:r>
              <a:rPr lang="en-IE" sz="2000" dirty="0">
                <a:solidFill>
                  <a:schemeClr val="tx1">
                    <a:lumMod val="85000"/>
                    <a:lumOff val="15000"/>
                  </a:schemeClr>
                </a:solidFill>
              </a:rPr>
              <a:t> </a:t>
            </a:r>
            <a:r>
              <a:rPr lang="en-IE" sz="2000" dirty="0" err="1">
                <a:solidFill>
                  <a:schemeClr val="tx1">
                    <a:lumMod val="85000"/>
                    <a:lumOff val="15000"/>
                  </a:schemeClr>
                </a:solidFill>
              </a:rPr>
              <a:t>gönderilerime</a:t>
            </a:r>
            <a:r>
              <a:rPr lang="en-IE" sz="2000" dirty="0">
                <a:solidFill>
                  <a:schemeClr val="tx1">
                    <a:lumMod val="85000"/>
                    <a:lumOff val="15000"/>
                  </a:schemeClr>
                </a:solidFill>
              </a:rPr>
              <a:t> </a:t>
            </a:r>
            <a:r>
              <a:rPr lang="en-IE" sz="2000" dirty="0" err="1">
                <a:solidFill>
                  <a:schemeClr val="tx1">
                    <a:lumMod val="85000"/>
                    <a:lumOff val="15000"/>
                  </a:schemeClr>
                </a:solidFill>
              </a:rPr>
              <a:t>bir</a:t>
            </a:r>
            <a:r>
              <a:rPr lang="en-IE" sz="2000" dirty="0">
                <a:solidFill>
                  <a:schemeClr val="tx1">
                    <a:lumMod val="85000"/>
                    <a:lumOff val="15000"/>
                  </a:schemeClr>
                </a:solidFill>
              </a:rPr>
              <a:t> '</a:t>
            </a:r>
            <a:r>
              <a:rPr lang="en-IE" sz="2000" dirty="0" err="1">
                <a:solidFill>
                  <a:schemeClr val="tx1">
                    <a:lumMod val="85000"/>
                    <a:lumOff val="15000"/>
                  </a:schemeClr>
                </a:solidFill>
              </a:rPr>
              <a:t>bağış</a:t>
            </a:r>
            <a:r>
              <a:rPr lang="en-IE" sz="2000" dirty="0">
                <a:solidFill>
                  <a:schemeClr val="tx1">
                    <a:lumMod val="85000"/>
                    <a:lumOff val="15000"/>
                  </a:schemeClr>
                </a:solidFill>
              </a:rPr>
              <a:t>' </a:t>
            </a:r>
            <a:r>
              <a:rPr lang="en-IE" sz="2000" dirty="0" err="1">
                <a:solidFill>
                  <a:schemeClr val="tx1">
                    <a:lumMod val="85000"/>
                    <a:lumOff val="15000"/>
                  </a:schemeClr>
                </a:solidFill>
              </a:rPr>
              <a:t>düğmesi</a:t>
            </a:r>
            <a:r>
              <a:rPr lang="en-IE" sz="2000" dirty="0">
                <a:solidFill>
                  <a:schemeClr val="tx1">
                    <a:lumMod val="85000"/>
                    <a:lumOff val="15000"/>
                  </a:schemeClr>
                </a:solidFill>
              </a:rPr>
              <a:t> </a:t>
            </a:r>
            <a:r>
              <a:rPr lang="en-IE" sz="2000" dirty="0" err="1">
                <a:solidFill>
                  <a:schemeClr val="tx1">
                    <a:lumMod val="85000"/>
                    <a:lumOff val="15000"/>
                  </a:schemeClr>
                </a:solidFill>
              </a:rPr>
              <a:t>veya</a:t>
            </a:r>
            <a:r>
              <a:rPr lang="en-IE" sz="2000" dirty="0">
                <a:solidFill>
                  <a:schemeClr val="tx1">
                    <a:lumMod val="85000"/>
                    <a:lumOff val="15000"/>
                  </a:schemeClr>
                </a:solidFill>
              </a:rPr>
              <a:t> </a:t>
            </a:r>
            <a:r>
              <a:rPr lang="en-IE" sz="2000" dirty="0" err="1">
                <a:solidFill>
                  <a:schemeClr val="tx1">
                    <a:lumMod val="85000"/>
                    <a:lumOff val="15000"/>
                  </a:schemeClr>
                </a:solidFill>
              </a:rPr>
              <a:t>bağlantısı</a:t>
            </a:r>
            <a:r>
              <a:rPr lang="en-IE" sz="2000" dirty="0">
                <a:solidFill>
                  <a:schemeClr val="tx1">
                    <a:lumMod val="85000"/>
                    <a:lumOff val="15000"/>
                  </a:schemeClr>
                </a:solidFill>
              </a:rPr>
              <a:t> </a:t>
            </a:r>
            <a:r>
              <a:rPr lang="en-IE" sz="2000" dirty="0" err="1">
                <a:solidFill>
                  <a:schemeClr val="tx1">
                    <a:lumMod val="85000"/>
                    <a:lumOff val="15000"/>
                  </a:schemeClr>
                </a:solidFill>
              </a:rPr>
              <a:t>ekleyecek</a:t>
            </a:r>
            <a:r>
              <a:rPr lang="en-IE" sz="2000" dirty="0">
                <a:solidFill>
                  <a:schemeClr val="tx1">
                    <a:lumMod val="85000"/>
                    <a:lumOff val="15000"/>
                  </a:schemeClr>
                </a:solidFill>
              </a:rPr>
              <a:t> </a:t>
            </a:r>
            <a:r>
              <a:rPr lang="en-IE" sz="2000" dirty="0" err="1">
                <a:solidFill>
                  <a:schemeClr val="tx1">
                    <a:lumMod val="85000"/>
                    <a:lumOff val="15000"/>
                  </a:schemeClr>
                </a:solidFill>
              </a:rPr>
              <a:t>miyim</a:t>
            </a:r>
            <a:r>
              <a:rPr lang="en-IE" sz="2000" dirty="0">
                <a:solidFill>
                  <a:schemeClr val="tx1">
                    <a:lumMod val="85000"/>
                    <a:lumOff val="15000"/>
                  </a:schemeClr>
                </a:solidFill>
              </a:rPr>
              <a:t>? </a:t>
            </a:r>
            <a:r>
              <a:rPr lang="en-IE" sz="2000" dirty="0" err="1">
                <a:solidFill>
                  <a:schemeClr val="tx1">
                    <a:lumMod val="85000"/>
                    <a:lumOff val="15000"/>
                  </a:schemeClr>
                </a:solidFill>
              </a:rPr>
              <a:t>Kitle</a:t>
            </a:r>
            <a:r>
              <a:rPr lang="en-IE" sz="2000" dirty="0">
                <a:solidFill>
                  <a:schemeClr val="tx1">
                    <a:lumMod val="85000"/>
                    <a:lumOff val="15000"/>
                  </a:schemeClr>
                </a:solidFill>
              </a:rPr>
              <a:t> </a:t>
            </a:r>
            <a:r>
              <a:rPr lang="en-IE" sz="2000" dirty="0" err="1">
                <a:solidFill>
                  <a:schemeClr val="tx1">
                    <a:lumMod val="85000"/>
                    <a:lumOff val="15000"/>
                  </a:schemeClr>
                </a:solidFill>
              </a:rPr>
              <a:t>Fonlaması</a:t>
            </a:r>
            <a:r>
              <a:rPr lang="en-IE" sz="2000" dirty="0">
                <a:solidFill>
                  <a:schemeClr val="tx1">
                    <a:lumMod val="85000"/>
                    <a:lumOff val="15000"/>
                  </a:schemeClr>
                </a:solidFill>
              </a:rPr>
              <a:t> </a:t>
            </a:r>
            <a:r>
              <a:rPr lang="en-IE" sz="2000" dirty="0" err="1">
                <a:solidFill>
                  <a:schemeClr val="tx1">
                    <a:lumMod val="85000"/>
                    <a:lumOff val="15000"/>
                  </a:schemeClr>
                </a:solidFill>
              </a:rPr>
              <a:t>sayfası</a:t>
            </a:r>
            <a:r>
              <a:rPr lang="en-IE" sz="2000" dirty="0">
                <a:solidFill>
                  <a:schemeClr val="tx1">
                    <a:lumMod val="85000"/>
                    <a:lumOff val="15000"/>
                  </a:schemeClr>
                </a:solidFill>
              </a:rPr>
              <a:t> </a:t>
            </a:r>
            <a:r>
              <a:rPr lang="en-IE" sz="2000" dirty="0" err="1">
                <a:solidFill>
                  <a:schemeClr val="tx1">
                    <a:lumMod val="85000"/>
                    <a:lumOff val="15000"/>
                  </a:schemeClr>
                </a:solidFill>
              </a:rPr>
              <a:t>oluşturacak</a:t>
            </a:r>
            <a:r>
              <a:rPr lang="en-IE" sz="2000" dirty="0">
                <a:solidFill>
                  <a:schemeClr val="tx1">
                    <a:lumMod val="85000"/>
                    <a:lumOff val="15000"/>
                  </a:schemeClr>
                </a:solidFill>
              </a:rPr>
              <a:t> </a:t>
            </a:r>
            <a:r>
              <a:rPr lang="en-IE" sz="2000" dirty="0" err="1">
                <a:solidFill>
                  <a:schemeClr val="tx1">
                    <a:lumMod val="85000"/>
                    <a:lumOff val="15000"/>
                  </a:schemeClr>
                </a:solidFill>
              </a:rPr>
              <a:t>mıyım</a:t>
            </a:r>
            <a:r>
              <a:rPr lang="en-IE" sz="2000" dirty="0">
                <a:solidFill>
                  <a:schemeClr val="tx1">
                    <a:lumMod val="85000"/>
                    <a:lumOff val="15000"/>
                  </a:schemeClr>
                </a:solidFill>
              </a:rPr>
              <a:t>?) </a:t>
            </a:r>
            <a:r>
              <a:rPr lang="en-IE" sz="2000" dirty="0" err="1">
                <a:solidFill>
                  <a:schemeClr val="tx1">
                    <a:lumMod val="85000"/>
                    <a:lumOff val="15000"/>
                  </a:schemeClr>
                </a:solidFill>
              </a:rPr>
              <a:t>Sosyal</a:t>
            </a:r>
            <a:r>
              <a:rPr lang="en-IE" sz="2000" dirty="0">
                <a:solidFill>
                  <a:schemeClr val="tx1">
                    <a:lumMod val="85000"/>
                    <a:lumOff val="15000"/>
                  </a:schemeClr>
                </a:solidFill>
              </a:rPr>
              <a:t> </a:t>
            </a:r>
            <a:r>
              <a:rPr lang="en-IE" sz="2000" dirty="0" err="1">
                <a:solidFill>
                  <a:schemeClr val="tx1">
                    <a:lumMod val="85000"/>
                    <a:lumOff val="15000"/>
                  </a:schemeClr>
                </a:solidFill>
              </a:rPr>
              <a:t>Medya</a:t>
            </a:r>
            <a:r>
              <a:rPr lang="en-IE" sz="2000" dirty="0">
                <a:solidFill>
                  <a:schemeClr val="tx1">
                    <a:lumMod val="85000"/>
                    <a:lumOff val="15000"/>
                  </a:schemeClr>
                </a:solidFill>
              </a:rPr>
              <a:t> </a:t>
            </a:r>
            <a:r>
              <a:rPr lang="en-IE" sz="2000" dirty="0" err="1">
                <a:solidFill>
                  <a:schemeClr val="tx1">
                    <a:lumMod val="85000"/>
                    <a:lumOff val="15000"/>
                  </a:schemeClr>
                </a:solidFill>
              </a:rPr>
              <a:t>veya</a:t>
            </a:r>
            <a:r>
              <a:rPr lang="en-IE" sz="2000" dirty="0">
                <a:solidFill>
                  <a:schemeClr val="tx1">
                    <a:lumMod val="85000"/>
                    <a:lumOff val="15000"/>
                  </a:schemeClr>
                </a:solidFill>
              </a:rPr>
              <a:t> </a:t>
            </a:r>
            <a:r>
              <a:rPr lang="en-IE" sz="2000" dirty="0" err="1">
                <a:solidFill>
                  <a:schemeClr val="tx1">
                    <a:lumMod val="85000"/>
                    <a:lumOff val="15000"/>
                  </a:schemeClr>
                </a:solidFill>
              </a:rPr>
              <a:t>İş</a:t>
            </a:r>
            <a:r>
              <a:rPr lang="en-IE" sz="2000" dirty="0">
                <a:solidFill>
                  <a:schemeClr val="tx1">
                    <a:lumMod val="85000"/>
                    <a:lumOff val="15000"/>
                  </a:schemeClr>
                </a:solidFill>
              </a:rPr>
              <a:t> </a:t>
            </a:r>
            <a:r>
              <a:rPr lang="en-IE" sz="2000" dirty="0" err="1">
                <a:solidFill>
                  <a:schemeClr val="tx1">
                    <a:lumMod val="85000"/>
                    <a:lumOff val="15000"/>
                  </a:schemeClr>
                </a:solidFill>
              </a:rPr>
              <a:t>Desteği</a:t>
            </a:r>
            <a:r>
              <a:rPr lang="en-IE" sz="2000" dirty="0">
                <a:solidFill>
                  <a:schemeClr val="tx1">
                    <a:lumMod val="85000"/>
                    <a:lumOff val="15000"/>
                  </a:schemeClr>
                </a:solidFill>
              </a:rPr>
              <a:t> (</a:t>
            </a:r>
            <a:r>
              <a:rPr lang="en-IE" sz="2000" dirty="0" err="1">
                <a:solidFill>
                  <a:schemeClr val="tx1">
                    <a:lumMod val="85000"/>
                    <a:lumOff val="15000"/>
                  </a:schemeClr>
                </a:solidFill>
              </a:rPr>
              <a:t>Onlardan</a:t>
            </a:r>
            <a:r>
              <a:rPr lang="en-IE" sz="2000" dirty="0">
                <a:solidFill>
                  <a:schemeClr val="tx1">
                    <a:lumMod val="85000"/>
                    <a:lumOff val="15000"/>
                  </a:schemeClr>
                </a:solidFill>
              </a:rPr>
              <a:t> </a:t>
            </a:r>
            <a:r>
              <a:rPr lang="en-IE" sz="2000" dirty="0" err="1">
                <a:solidFill>
                  <a:schemeClr val="tx1">
                    <a:lumMod val="85000"/>
                    <a:lumOff val="15000"/>
                  </a:schemeClr>
                </a:solidFill>
              </a:rPr>
              <a:t>doğrudan</a:t>
            </a:r>
            <a:r>
              <a:rPr lang="en-IE" sz="2000" dirty="0">
                <a:solidFill>
                  <a:schemeClr val="tx1">
                    <a:lumMod val="85000"/>
                    <a:lumOff val="15000"/>
                  </a:schemeClr>
                </a:solidFill>
              </a:rPr>
              <a:t> </a:t>
            </a:r>
            <a:r>
              <a:rPr lang="en-IE" sz="2000" dirty="0" err="1">
                <a:solidFill>
                  <a:schemeClr val="tx1">
                    <a:lumMod val="85000"/>
                    <a:lumOff val="15000"/>
                  </a:schemeClr>
                </a:solidFill>
              </a:rPr>
              <a:t>yardım</a:t>
            </a:r>
            <a:r>
              <a:rPr lang="en-IE" sz="2000" dirty="0">
                <a:solidFill>
                  <a:schemeClr val="tx1">
                    <a:lumMod val="85000"/>
                    <a:lumOff val="15000"/>
                  </a:schemeClr>
                </a:solidFill>
              </a:rPr>
              <a:t> </a:t>
            </a:r>
            <a:r>
              <a:rPr lang="en-IE" sz="2000" dirty="0" err="1">
                <a:solidFill>
                  <a:schemeClr val="tx1">
                    <a:lumMod val="85000"/>
                    <a:lumOff val="15000"/>
                  </a:schemeClr>
                </a:solidFill>
              </a:rPr>
              <a:t>isteyecek</a:t>
            </a:r>
            <a:r>
              <a:rPr lang="en-IE" sz="2000" dirty="0">
                <a:solidFill>
                  <a:schemeClr val="tx1">
                    <a:lumMod val="85000"/>
                    <a:lumOff val="15000"/>
                  </a:schemeClr>
                </a:solidFill>
              </a:rPr>
              <a:t> </a:t>
            </a:r>
            <a:r>
              <a:rPr lang="en-IE" sz="2000" dirty="0" err="1">
                <a:solidFill>
                  <a:schemeClr val="tx1">
                    <a:lumMod val="85000"/>
                    <a:lumOff val="15000"/>
                  </a:schemeClr>
                </a:solidFill>
              </a:rPr>
              <a:t>miyim</a:t>
            </a:r>
            <a:r>
              <a:rPr lang="en-IE" sz="2000" dirty="0">
                <a:solidFill>
                  <a:schemeClr val="tx1">
                    <a:lumMod val="85000"/>
                    <a:lumOff val="15000"/>
                  </a:schemeClr>
                </a:solidFill>
              </a:rPr>
              <a:t>? </a:t>
            </a:r>
            <a:r>
              <a:rPr lang="en-IE" sz="2000" dirty="0" err="1">
                <a:solidFill>
                  <a:schemeClr val="tx1">
                    <a:lumMod val="85000"/>
                    <a:lumOff val="15000"/>
                  </a:schemeClr>
                </a:solidFill>
              </a:rPr>
              <a:t>hikayemi</a:t>
            </a:r>
            <a:r>
              <a:rPr lang="en-IE" sz="2000" dirty="0">
                <a:solidFill>
                  <a:schemeClr val="tx1">
                    <a:lumMod val="85000"/>
                    <a:lumOff val="15000"/>
                  </a:schemeClr>
                </a:solidFill>
              </a:rPr>
              <a:t> </a:t>
            </a:r>
            <a:r>
              <a:rPr lang="en-IE" sz="2000" dirty="0" err="1">
                <a:solidFill>
                  <a:schemeClr val="tx1">
                    <a:lumMod val="85000"/>
                    <a:lumOff val="15000"/>
                  </a:schemeClr>
                </a:solidFill>
              </a:rPr>
              <a:t>sosyal</a:t>
            </a:r>
            <a:r>
              <a:rPr lang="en-IE" sz="2000" dirty="0">
                <a:solidFill>
                  <a:schemeClr val="tx1">
                    <a:lumMod val="85000"/>
                    <a:lumOff val="15000"/>
                  </a:schemeClr>
                </a:solidFill>
              </a:rPr>
              <a:t> </a:t>
            </a:r>
            <a:r>
              <a:rPr lang="en-IE" sz="2000" dirty="0" err="1">
                <a:solidFill>
                  <a:schemeClr val="tx1">
                    <a:lumMod val="85000"/>
                    <a:lumOff val="15000"/>
                  </a:schemeClr>
                </a:solidFill>
              </a:rPr>
              <a:t>medya</a:t>
            </a:r>
            <a:r>
              <a:rPr lang="en-IE" sz="2000" dirty="0">
                <a:solidFill>
                  <a:schemeClr val="tx1">
                    <a:lumMod val="85000"/>
                    <a:lumOff val="15000"/>
                  </a:schemeClr>
                </a:solidFill>
              </a:rPr>
              <a:t> </a:t>
            </a:r>
            <a:r>
              <a:rPr lang="en-IE" sz="2000" dirty="0" err="1">
                <a:solidFill>
                  <a:schemeClr val="tx1">
                    <a:lumMod val="85000"/>
                    <a:lumOff val="15000"/>
                  </a:schemeClr>
                </a:solidFill>
              </a:rPr>
              <a:t>kanallarında</a:t>
            </a:r>
            <a:r>
              <a:rPr lang="en-IE" sz="2000" dirty="0">
                <a:solidFill>
                  <a:schemeClr val="tx1">
                    <a:lumMod val="85000"/>
                    <a:lumOff val="15000"/>
                  </a:schemeClr>
                </a:solidFill>
              </a:rPr>
              <a:t> </a:t>
            </a:r>
            <a:r>
              <a:rPr lang="en-IE" sz="2000" dirty="0" err="1">
                <a:solidFill>
                  <a:schemeClr val="tx1">
                    <a:lumMod val="85000"/>
                    <a:lumOff val="15000"/>
                  </a:schemeClr>
                </a:solidFill>
              </a:rPr>
              <a:t>paylaşın</a:t>
            </a:r>
            <a:r>
              <a:rPr lang="en-IE" sz="2000" dirty="0">
                <a:solidFill>
                  <a:schemeClr val="tx1">
                    <a:lumMod val="85000"/>
                    <a:lumOff val="15000"/>
                  </a:schemeClr>
                </a:solidFill>
              </a:rPr>
              <a:t> </a:t>
            </a:r>
            <a:r>
              <a:rPr lang="en-IE" sz="2000" dirty="0" err="1">
                <a:solidFill>
                  <a:schemeClr val="tx1">
                    <a:lumMod val="85000"/>
                    <a:lumOff val="15000"/>
                  </a:schemeClr>
                </a:solidFill>
              </a:rPr>
              <a:t>Bir</a:t>
            </a:r>
            <a:r>
              <a:rPr lang="en-IE" sz="2000" dirty="0">
                <a:solidFill>
                  <a:schemeClr val="tx1">
                    <a:lumMod val="85000"/>
                    <a:lumOff val="15000"/>
                  </a:schemeClr>
                </a:solidFill>
              </a:rPr>
              <a:t> </a:t>
            </a:r>
            <a:r>
              <a:rPr lang="en-IE" sz="2000" dirty="0" err="1">
                <a:solidFill>
                  <a:schemeClr val="tx1">
                    <a:lumMod val="85000"/>
                    <a:lumOff val="15000"/>
                  </a:schemeClr>
                </a:solidFill>
              </a:rPr>
              <a:t>akıl</a:t>
            </a:r>
            <a:r>
              <a:rPr lang="en-IE" sz="2000" dirty="0">
                <a:solidFill>
                  <a:schemeClr val="tx1">
                    <a:lumMod val="85000"/>
                    <a:lumOff val="15000"/>
                  </a:schemeClr>
                </a:solidFill>
              </a:rPr>
              <a:t> </a:t>
            </a:r>
            <a:r>
              <a:rPr lang="en-IE" sz="2000" dirty="0" err="1">
                <a:solidFill>
                  <a:schemeClr val="tx1">
                    <a:lumMod val="85000"/>
                    <a:lumOff val="15000"/>
                  </a:schemeClr>
                </a:solidFill>
              </a:rPr>
              <a:t>hocası</a:t>
            </a:r>
            <a:r>
              <a:rPr lang="en-IE" sz="2000" dirty="0">
                <a:solidFill>
                  <a:schemeClr val="tx1">
                    <a:lumMod val="85000"/>
                    <a:lumOff val="15000"/>
                  </a:schemeClr>
                </a:solidFill>
              </a:rPr>
              <a:t> </a:t>
            </a:r>
            <a:r>
              <a:rPr lang="en-IE" sz="2000" dirty="0" err="1">
                <a:solidFill>
                  <a:schemeClr val="tx1">
                    <a:lumMod val="85000"/>
                    <a:lumOff val="15000"/>
                  </a:schemeClr>
                </a:solidFill>
              </a:rPr>
              <a:t>veya</a:t>
            </a:r>
            <a:r>
              <a:rPr lang="en-IE" sz="2000" dirty="0">
                <a:solidFill>
                  <a:schemeClr val="tx1">
                    <a:lumMod val="85000"/>
                    <a:lumOff val="15000"/>
                  </a:schemeClr>
                </a:solidFill>
              </a:rPr>
              <a:t> </a:t>
            </a:r>
            <a:r>
              <a:rPr lang="en-IE" sz="2000" dirty="0" err="1">
                <a:solidFill>
                  <a:schemeClr val="tx1">
                    <a:lumMod val="85000"/>
                    <a:lumOff val="15000"/>
                  </a:schemeClr>
                </a:solidFill>
              </a:rPr>
              <a:t>profesyonel</a:t>
            </a:r>
            <a:r>
              <a:rPr lang="en-IE" sz="2000" dirty="0">
                <a:solidFill>
                  <a:schemeClr val="tx1">
                    <a:lumMod val="85000"/>
                    <a:lumOff val="15000"/>
                  </a:schemeClr>
                </a:solidFill>
              </a:rPr>
              <a:t> </a:t>
            </a:r>
            <a:r>
              <a:rPr lang="en-IE" sz="2000" dirty="0" err="1">
                <a:solidFill>
                  <a:schemeClr val="tx1">
                    <a:lumMod val="85000"/>
                    <a:lumOff val="15000"/>
                  </a:schemeClr>
                </a:solidFill>
              </a:rPr>
              <a:t>iş</a:t>
            </a:r>
            <a:r>
              <a:rPr lang="en-IE" sz="2000" dirty="0">
                <a:solidFill>
                  <a:schemeClr val="tx1">
                    <a:lumMod val="85000"/>
                    <a:lumOff val="15000"/>
                  </a:schemeClr>
                </a:solidFill>
              </a:rPr>
              <a:t> </a:t>
            </a:r>
            <a:r>
              <a:rPr lang="en-IE" sz="2000" dirty="0" err="1">
                <a:solidFill>
                  <a:schemeClr val="tx1">
                    <a:lumMod val="85000"/>
                    <a:lumOff val="15000"/>
                  </a:schemeClr>
                </a:solidFill>
              </a:rPr>
              <a:t>geliştirme</a:t>
            </a:r>
            <a:r>
              <a:rPr lang="en-IE" sz="2000" dirty="0">
                <a:solidFill>
                  <a:schemeClr val="tx1">
                    <a:lumMod val="85000"/>
                    <a:lumOff val="15000"/>
                  </a:schemeClr>
                </a:solidFill>
              </a:rPr>
              <a:t> </a:t>
            </a:r>
            <a:r>
              <a:rPr lang="en-IE" sz="2000" dirty="0" err="1">
                <a:solidFill>
                  <a:schemeClr val="tx1">
                    <a:lumMod val="85000"/>
                    <a:lumOff val="15000"/>
                  </a:schemeClr>
                </a:solidFill>
              </a:rPr>
              <a:t>yardımı</a:t>
            </a:r>
            <a:r>
              <a:rPr lang="en-IE" sz="2000" dirty="0">
                <a:solidFill>
                  <a:schemeClr val="tx1">
                    <a:lumMod val="85000"/>
                    <a:lumOff val="15000"/>
                  </a:schemeClr>
                </a:solidFill>
              </a:rPr>
              <a:t> </a:t>
            </a:r>
            <a:r>
              <a:rPr lang="en-IE" sz="2000" dirty="0" err="1">
                <a:solidFill>
                  <a:schemeClr val="tx1">
                    <a:lumMod val="85000"/>
                    <a:lumOff val="15000"/>
                  </a:schemeClr>
                </a:solidFill>
              </a:rPr>
              <a:t>istemeye</a:t>
            </a:r>
            <a:r>
              <a:rPr lang="en-IE" sz="2000" dirty="0">
                <a:solidFill>
                  <a:schemeClr val="tx1">
                    <a:lumMod val="85000"/>
                    <a:lumOff val="15000"/>
                  </a:schemeClr>
                </a:solidFill>
              </a:rPr>
              <a:t> </a:t>
            </a:r>
            <a:r>
              <a:rPr lang="en-IE" sz="2000" dirty="0" err="1">
                <a:solidFill>
                  <a:schemeClr val="tx1">
                    <a:lumMod val="85000"/>
                    <a:lumOff val="15000"/>
                  </a:schemeClr>
                </a:solidFill>
              </a:rPr>
              <a:t>adanmış</a:t>
            </a:r>
            <a:r>
              <a:rPr lang="en-IE" sz="2000" dirty="0">
                <a:solidFill>
                  <a:schemeClr val="tx1">
                    <a:lumMod val="85000"/>
                    <a:lumOff val="15000"/>
                  </a:schemeClr>
                </a:solidFill>
              </a:rPr>
              <a:t> </a:t>
            </a:r>
            <a:r>
              <a:rPr lang="en-IE" sz="2000" dirty="0" err="1">
                <a:solidFill>
                  <a:schemeClr val="tx1">
                    <a:lumMod val="85000"/>
                    <a:lumOff val="15000"/>
                  </a:schemeClr>
                </a:solidFill>
              </a:rPr>
              <a:t>bir</a:t>
            </a:r>
            <a:r>
              <a:rPr lang="en-IE" sz="2000" dirty="0">
                <a:solidFill>
                  <a:schemeClr val="tx1">
                    <a:lumMod val="85000"/>
                    <a:lumOff val="15000"/>
                  </a:schemeClr>
                </a:solidFill>
              </a:rPr>
              <a:t> </a:t>
            </a:r>
            <a:r>
              <a:rPr lang="en-IE" sz="2000" dirty="0" err="1">
                <a:solidFill>
                  <a:schemeClr val="tx1">
                    <a:lumMod val="85000"/>
                    <a:lumOff val="15000"/>
                  </a:schemeClr>
                </a:solidFill>
              </a:rPr>
              <a:t>gönderi</a:t>
            </a:r>
            <a:r>
              <a:rPr lang="en-IE" sz="2000" dirty="0">
                <a:solidFill>
                  <a:schemeClr val="tx1">
                    <a:lumMod val="85000"/>
                    <a:lumOff val="15000"/>
                  </a:schemeClr>
                </a:solidFill>
              </a:rPr>
              <a:t> </a:t>
            </a:r>
            <a:r>
              <a:rPr lang="en-IE" sz="2000" dirty="0" err="1">
                <a:solidFill>
                  <a:schemeClr val="tx1">
                    <a:lumMod val="85000"/>
                    <a:lumOff val="15000"/>
                  </a:schemeClr>
                </a:solidFill>
              </a:rPr>
              <a:t>veya</a:t>
            </a:r>
            <a:r>
              <a:rPr lang="en-IE" sz="2000" dirty="0">
                <a:solidFill>
                  <a:schemeClr val="tx1">
                    <a:lumMod val="85000"/>
                    <a:lumOff val="15000"/>
                  </a:schemeClr>
                </a:solidFill>
              </a:rPr>
              <a:t> video </a:t>
            </a:r>
            <a:r>
              <a:rPr lang="en-IE" sz="2000" dirty="0" err="1">
                <a:solidFill>
                  <a:schemeClr val="tx1">
                    <a:lumMod val="85000"/>
                    <a:lumOff val="15000"/>
                  </a:schemeClr>
                </a:solidFill>
              </a:rPr>
              <a:t>koyacak</a:t>
            </a:r>
            <a:r>
              <a:rPr lang="en-IE" sz="2000" dirty="0">
                <a:solidFill>
                  <a:schemeClr val="tx1">
                    <a:lumMod val="85000"/>
                    <a:lumOff val="15000"/>
                  </a:schemeClr>
                </a:solidFill>
              </a:rPr>
              <a:t> </a:t>
            </a:r>
            <a:r>
              <a:rPr lang="en-IE" sz="2000" dirty="0" err="1">
                <a:solidFill>
                  <a:schemeClr val="tx1">
                    <a:lumMod val="85000"/>
                    <a:lumOff val="15000"/>
                  </a:schemeClr>
                </a:solidFill>
              </a:rPr>
              <a:t>mıyım</a:t>
            </a:r>
            <a:r>
              <a:rPr lang="en-IE" sz="2000" dirty="0">
                <a:solidFill>
                  <a:schemeClr val="tx1">
                    <a:lumMod val="85000"/>
                    <a:lumOff val="15000"/>
                  </a:schemeClr>
                </a:solidFill>
              </a:rPr>
              <a:t>?). </a:t>
            </a:r>
            <a:r>
              <a:rPr lang="en-IE" sz="2000" dirty="0" err="1">
                <a:solidFill>
                  <a:schemeClr val="tx1">
                    <a:lumMod val="85000"/>
                    <a:lumOff val="15000"/>
                  </a:schemeClr>
                </a:solidFill>
              </a:rPr>
              <a:t>Tüm</a:t>
            </a:r>
            <a:r>
              <a:rPr lang="en-IE" sz="2000" dirty="0">
                <a:solidFill>
                  <a:schemeClr val="tx1">
                    <a:lumMod val="85000"/>
                    <a:lumOff val="15000"/>
                  </a:schemeClr>
                </a:solidFill>
              </a:rPr>
              <a:t> </a:t>
            </a:r>
            <a:r>
              <a:rPr lang="en-IE" sz="2000" dirty="0" err="1">
                <a:solidFill>
                  <a:schemeClr val="tx1">
                    <a:lumMod val="85000"/>
                    <a:lumOff val="15000"/>
                  </a:schemeClr>
                </a:solidFill>
              </a:rPr>
              <a:t>faaliyetlerde</a:t>
            </a:r>
            <a:r>
              <a:rPr lang="en-IE" sz="2000" dirty="0">
                <a:solidFill>
                  <a:schemeClr val="tx1">
                    <a:lumMod val="85000"/>
                    <a:lumOff val="15000"/>
                  </a:schemeClr>
                </a:solidFill>
              </a:rPr>
              <a:t> </a:t>
            </a:r>
            <a:r>
              <a:rPr lang="en-IE" sz="2000" dirty="0" err="1">
                <a:solidFill>
                  <a:schemeClr val="tx1">
                    <a:lumMod val="85000"/>
                    <a:lumOff val="15000"/>
                  </a:schemeClr>
                </a:solidFill>
              </a:rPr>
              <a:t>bol</a:t>
            </a:r>
            <a:r>
              <a:rPr lang="en-IE" sz="2000" dirty="0">
                <a:solidFill>
                  <a:schemeClr val="tx1">
                    <a:lumMod val="85000"/>
                    <a:lumOff val="15000"/>
                  </a:schemeClr>
                </a:solidFill>
              </a:rPr>
              <a:t> </a:t>
            </a:r>
            <a:r>
              <a:rPr lang="en-IE" sz="2000" dirty="0" err="1">
                <a:solidFill>
                  <a:schemeClr val="tx1">
                    <a:lumMod val="85000"/>
                    <a:lumOff val="15000"/>
                  </a:schemeClr>
                </a:solidFill>
              </a:rPr>
              <a:t>bol</a:t>
            </a:r>
            <a:r>
              <a:rPr lang="en-IE" sz="2000" dirty="0">
                <a:solidFill>
                  <a:schemeClr val="tx1">
                    <a:lumMod val="85000"/>
                    <a:lumOff val="15000"/>
                  </a:schemeClr>
                </a:solidFill>
              </a:rPr>
              <a:t> </a:t>
            </a:r>
            <a:r>
              <a:rPr lang="en-IE" sz="2000" dirty="0" err="1">
                <a:solidFill>
                  <a:schemeClr val="tx1">
                    <a:lumMod val="85000"/>
                    <a:lumOff val="15000"/>
                  </a:schemeClr>
                </a:solidFill>
              </a:rPr>
              <a:t>aksiyon</a:t>
            </a:r>
            <a:r>
              <a:rPr lang="en-IE" sz="2000" dirty="0">
                <a:solidFill>
                  <a:schemeClr val="tx1">
                    <a:lumMod val="85000"/>
                    <a:lumOff val="15000"/>
                  </a:schemeClr>
                </a:solidFill>
              </a:rPr>
              <a:t> </a:t>
            </a:r>
            <a:r>
              <a:rPr lang="en-IE" sz="2000" dirty="0" err="1">
                <a:solidFill>
                  <a:schemeClr val="tx1">
                    <a:lumMod val="85000"/>
                    <a:lumOff val="15000"/>
                  </a:schemeClr>
                </a:solidFill>
              </a:rPr>
              <a:t>fırsatı</a:t>
            </a:r>
            <a:r>
              <a:rPr lang="en-IE" sz="2000" dirty="0">
                <a:solidFill>
                  <a:schemeClr val="tx1">
                    <a:lumMod val="85000"/>
                    <a:lumOff val="15000"/>
                  </a:schemeClr>
                </a:solidFill>
              </a:rPr>
              <a:t> </a:t>
            </a:r>
            <a:r>
              <a:rPr lang="en-IE" sz="2000" dirty="0" err="1">
                <a:solidFill>
                  <a:schemeClr val="tx1">
                    <a:lumMod val="85000"/>
                    <a:lumOff val="15000"/>
                  </a:schemeClr>
                </a:solidFill>
              </a:rPr>
              <a:t>sunun</a:t>
            </a:r>
            <a:r>
              <a:rPr lang="en-IE" sz="2000" dirty="0">
                <a:solidFill>
                  <a:schemeClr val="tx1">
                    <a:lumMod val="85000"/>
                    <a:lumOff val="15000"/>
                  </a:schemeClr>
                </a:solidFill>
              </a:rPr>
              <a:t>, </a:t>
            </a:r>
            <a:r>
              <a:rPr lang="en-IE" sz="2000" dirty="0" err="1">
                <a:solidFill>
                  <a:schemeClr val="tx1">
                    <a:lumMod val="85000"/>
                    <a:lumOff val="15000"/>
                  </a:schemeClr>
                </a:solidFill>
              </a:rPr>
              <a:t>bağış</a:t>
            </a:r>
            <a:r>
              <a:rPr lang="en-IE" sz="2000" dirty="0">
                <a:solidFill>
                  <a:schemeClr val="tx1">
                    <a:lumMod val="85000"/>
                    <a:lumOff val="15000"/>
                  </a:schemeClr>
                </a:solidFill>
              </a:rPr>
              <a:t> </a:t>
            </a:r>
            <a:r>
              <a:rPr lang="en-IE" sz="2000" dirty="0" err="1">
                <a:solidFill>
                  <a:schemeClr val="tx1">
                    <a:lumMod val="85000"/>
                    <a:lumOff val="15000"/>
                  </a:schemeClr>
                </a:solidFill>
              </a:rPr>
              <a:t>yapın</a:t>
            </a:r>
            <a:r>
              <a:rPr lang="en-IE" sz="2000" dirty="0">
                <a:solidFill>
                  <a:schemeClr val="tx1">
                    <a:lumMod val="85000"/>
                    <a:lumOff val="15000"/>
                  </a:schemeClr>
                </a:solidFill>
              </a:rPr>
              <a:t>, </a:t>
            </a:r>
            <a:r>
              <a:rPr lang="en-IE" sz="2000" dirty="0" err="1">
                <a:solidFill>
                  <a:schemeClr val="tx1">
                    <a:lumMod val="85000"/>
                    <a:lumOff val="15000"/>
                  </a:schemeClr>
                </a:solidFill>
              </a:rPr>
              <a:t>tıklayın</a:t>
            </a:r>
            <a:r>
              <a:rPr lang="en-IE" sz="2000" dirty="0">
                <a:solidFill>
                  <a:schemeClr val="tx1">
                    <a:lumMod val="85000"/>
                    <a:lumOff val="15000"/>
                  </a:schemeClr>
                </a:solidFill>
              </a:rPr>
              <a:t> </a:t>
            </a:r>
            <a:r>
              <a:rPr lang="en-IE" sz="2000" dirty="0" err="1">
                <a:solidFill>
                  <a:schemeClr val="tx1">
                    <a:lumMod val="85000"/>
                    <a:lumOff val="15000"/>
                  </a:schemeClr>
                </a:solidFill>
              </a:rPr>
              <a:t>ve</a:t>
            </a:r>
            <a:r>
              <a:rPr lang="en-IE" sz="2000" dirty="0">
                <a:solidFill>
                  <a:schemeClr val="tx1">
                    <a:lumMod val="85000"/>
                    <a:lumOff val="15000"/>
                  </a:schemeClr>
                </a:solidFill>
              </a:rPr>
              <a:t> </a:t>
            </a:r>
            <a:r>
              <a:rPr lang="en-IE" sz="2000" dirty="0" err="1">
                <a:solidFill>
                  <a:schemeClr val="tx1">
                    <a:lumMod val="85000"/>
                    <a:lumOff val="15000"/>
                  </a:schemeClr>
                </a:solidFill>
              </a:rPr>
              <a:t>okuyun</a:t>
            </a:r>
            <a:r>
              <a:rPr lang="en-IE" sz="2000" dirty="0">
                <a:solidFill>
                  <a:schemeClr val="tx1">
                    <a:lumMod val="85000"/>
                    <a:lumOff val="15000"/>
                  </a:schemeClr>
                </a:solidFill>
              </a:rPr>
              <a:t>, </a:t>
            </a:r>
            <a:r>
              <a:rPr lang="en-IE" sz="2000" dirty="0" err="1">
                <a:solidFill>
                  <a:schemeClr val="tx1">
                    <a:lumMod val="85000"/>
                    <a:lumOff val="15000"/>
                  </a:schemeClr>
                </a:solidFill>
              </a:rPr>
              <a:t>direkt</a:t>
            </a:r>
            <a:r>
              <a:rPr lang="en-IE" sz="2000" dirty="0">
                <a:solidFill>
                  <a:schemeClr val="tx1">
                    <a:lumMod val="85000"/>
                    <a:lumOff val="15000"/>
                  </a:schemeClr>
                </a:solidFill>
              </a:rPr>
              <a:t> </a:t>
            </a:r>
            <a:r>
              <a:rPr lang="en-IE" sz="2000" dirty="0" err="1">
                <a:solidFill>
                  <a:schemeClr val="tx1">
                    <a:lumMod val="85000"/>
                    <a:lumOff val="15000"/>
                  </a:schemeClr>
                </a:solidFill>
              </a:rPr>
              <a:t>mesaj</a:t>
            </a:r>
            <a:r>
              <a:rPr lang="en-IE" sz="2000" dirty="0">
                <a:solidFill>
                  <a:schemeClr val="tx1">
                    <a:lumMod val="85000"/>
                    <a:lumOff val="15000"/>
                  </a:schemeClr>
                </a:solidFill>
              </a:rPr>
              <a:t> </a:t>
            </a:r>
            <a:r>
              <a:rPr lang="en-IE" sz="2000" dirty="0" err="1">
                <a:solidFill>
                  <a:schemeClr val="tx1">
                    <a:lumMod val="85000"/>
                    <a:lumOff val="15000"/>
                  </a:schemeClr>
                </a:solidFill>
              </a:rPr>
              <a:t>gönderin</a:t>
            </a:r>
            <a:r>
              <a:rPr lang="en-IE" sz="2000" dirty="0">
                <a:solidFill>
                  <a:schemeClr val="tx1">
                    <a:lumMod val="85000"/>
                    <a:lumOff val="15000"/>
                  </a:schemeClr>
                </a:solidFill>
              </a:rPr>
              <a:t>, </a:t>
            </a:r>
            <a:r>
              <a:rPr lang="en-IE" sz="2000" dirty="0" err="1">
                <a:solidFill>
                  <a:schemeClr val="tx1">
                    <a:lumMod val="85000"/>
                    <a:lumOff val="15000"/>
                  </a:schemeClr>
                </a:solidFill>
              </a:rPr>
              <a:t>dilekçemi</a:t>
            </a:r>
            <a:r>
              <a:rPr lang="en-IE" sz="2000" dirty="0">
                <a:solidFill>
                  <a:schemeClr val="tx1">
                    <a:lumMod val="85000"/>
                    <a:lumOff val="15000"/>
                  </a:schemeClr>
                </a:solidFill>
              </a:rPr>
              <a:t> </a:t>
            </a:r>
            <a:r>
              <a:rPr lang="en-IE" sz="2000" dirty="0" err="1">
                <a:solidFill>
                  <a:schemeClr val="tx1">
                    <a:lumMod val="85000"/>
                    <a:lumOff val="15000"/>
                  </a:schemeClr>
                </a:solidFill>
              </a:rPr>
              <a:t>imzalayın</a:t>
            </a:r>
            <a:r>
              <a:rPr lang="en-IE" sz="2000" dirty="0">
                <a:solidFill>
                  <a:schemeClr val="tx1">
                    <a:lumMod val="85000"/>
                    <a:lumOff val="15000"/>
                  </a:schemeClr>
                </a:solidFill>
              </a:rPr>
              <a:t>…</a:t>
            </a:r>
            <a:endParaRPr lang="en-IE" sz="2000" dirty="0">
              <a:solidFill>
                <a:schemeClr val="tx1">
                  <a:lumMod val="85000"/>
                  <a:lumOff val="15000"/>
                </a:schemeClr>
              </a:solidFill>
            </a:endParaRPr>
          </a:p>
        </p:txBody>
      </p:sp>
    </p:spTree>
    <p:extLst>
      <p:ext uri="{BB962C8B-B14F-4D97-AF65-F5344CB8AC3E}">
        <p14:creationId xmlns:p14="http://schemas.microsoft.com/office/powerpoint/2010/main" val="342376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xmlns="" id="{645CEF1B-4E89-4F4A-A85F-1FC3F8031C8B}"/>
              </a:ext>
            </a:extLst>
          </p:cNvPr>
          <p:cNvPicPr>
            <a:picLocks noGrp="1" noChangeAspect="1"/>
          </p:cNvPicPr>
          <p:nvPr>
            <p:ph type="pic" sz="quarter" idx="10"/>
          </p:nvPr>
        </p:nvPicPr>
        <p:blipFill>
          <a:blip r:embed="rId2"/>
          <a:srcRect l="29265" r="29265"/>
          <a:stretch>
            <a:fillRect/>
          </a:stretch>
        </p:blipFill>
        <p:spPr/>
      </p:pic>
      <p:sp>
        <p:nvSpPr>
          <p:cNvPr id="4" name="Text Placeholder 3">
            <a:extLst>
              <a:ext uri="{FF2B5EF4-FFF2-40B4-BE49-F238E27FC236}">
                <a16:creationId xmlns:a16="http://schemas.microsoft.com/office/drawing/2014/main" xmlns="" id="{026FE218-8348-4E36-A9E9-966BA50223A5}"/>
              </a:ext>
            </a:extLst>
          </p:cNvPr>
          <p:cNvSpPr>
            <a:spLocks noGrp="1"/>
          </p:cNvSpPr>
          <p:nvPr>
            <p:ph type="body" sz="quarter" idx="15"/>
          </p:nvPr>
        </p:nvSpPr>
        <p:spPr>
          <a:xfrm>
            <a:off x="566514" y="188334"/>
            <a:ext cx="6296013" cy="697353"/>
          </a:xfrm>
        </p:spPr>
        <p:txBody>
          <a:bodyPr>
            <a:normAutofit fontScale="77500" lnSpcReduction="20000"/>
          </a:bodyPr>
          <a:lstStyle/>
          <a:p>
            <a:r>
              <a:rPr lang="es-ES" b="1" dirty="0" smtClean="0"/>
              <a:t>2</a:t>
            </a:r>
            <a:r>
              <a:rPr lang="es-ES" b="1" dirty="0"/>
              <a:t>. Misyon Pazarlama ve Hikaye Anlatma</a:t>
            </a:r>
            <a:endParaRPr lang="en-IE" b="1" dirty="0"/>
          </a:p>
        </p:txBody>
      </p:sp>
      <p:sp>
        <p:nvSpPr>
          <p:cNvPr id="2" name="Flowchart: Connector 1">
            <a:extLst>
              <a:ext uri="{FF2B5EF4-FFF2-40B4-BE49-F238E27FC236}">
                <a16:creationId xmlns:a16="http://schemas.microsoft.com/office/drawing/2014/main" xmlns="" id="{F4FF4E7C-33A2-4BB7-B285-69F66F5D1379}"/>
              </a:ext>
            </a:extLst>
          </p:cNvPr>
          <p:cNvSpPr/>
          <p:nvPr/>
        </p:nvSpPr>
        <p:spPr>
          <a:xfrm>
            <a:off x="204867" y="2091348"/>
            <a:ext cx="3684553" cy="3565965"/>
          </a:xfrm>
          <a:prstGeom prst="flowChartConnector">
            <a:avLst/>
          </a:prstGeom>
          <a:solidFill>
            <a:srgbClr val="EF619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dirty="0" smtClean="0"/>
          </a:p>
          <a:p>
            <a:pPr algn="ctr"/>
            <a:r>
              <a:rPr lang="en-IE" sz="2000" b="1" dirty="0" err="1" smtClean="0"/>
              <a:t>Misyonunuzu</a:t>
            </a:r>
            <a:r>
              <a:rPr lang="en-IE" sz="2000" b="1" dirty="0"/>
              <a:t>, </a:t>
            </a:r>
            <a:r>
              <a:rPr lang="en-IE" sz="2000" b="1" dirty="0" err="1"/>
              <a:t>Amacınızı</a:t>
            </a:r>
            <a:r>
              <a:rPr lang="en-IE" sz="2000" b="1" dirty="0"/>
              <a:t> </a:t>
            </a:r>
            <a:r>
              <a:rPr lang="en-IE" sz="2000" b="1" dirty="0" err="1"/>
              <a:t>Yaratmak</a:t>
            </a:r>
            <a:r>
              <a:rPr lang="en-IE" sz="2000" b="1" dirty="0"/>
              <a:t> </a:t>
            </a:r>
            <a:r>
              <a:rPr lang="en-IE" sz="2000" b="1" dirty="0" err="1"/>
              <a:t>ve</a:t>
            </a:r>
            <a:r>
              <a:rPr lang="en-IE" sz="2000" b="1" dirty="0"/>
              <a:t> </a:t>
            </a:r>
            <a:r>
              <a:rPr lang="en-IE" sz="2000" b="1" dirty="0" err="1"/>
              <a:t>Geliştirmek</a:t>
            </a:r>
            <a:r>
              <a:rPr lang="en-IE" sz="2000" b="1" dirty="0"/>
              <a:t>…</a:t>
            </a:r>
          </a:p>
          <a:p>
            <a:pPr algn="ctr"/>
            <a:r>
              <a:rPr lang="en-IE" sz="2000" b="1" dirty="0" err="1"/>
              <a:t>Misyon</a:t>
            </a:r>
            <a:r>
              <a:rPr lang="en-IE" sz="2000" b="1" dirty="0"/>
              <a:t>, </a:t>
            </a:r>
            <a:r>
              <a:rPr lang="en-IE" sz="2000" b="1" dirty="0" err="1"/>
              <a:t>Amaç</a:t>
            </a:r>
            <a:r>
              <a:rPr lang="en-IE" sz="2000" b="1" dirty="0"/>
              <a:t>, </a:t>
            </a:r>
            <a:r>
              <a:rPr lang="en-IE" sz="2000" b="1" dirty="0" err="1"/>
              <a:t>Hedefler</a:t>
            </a:r>
            <a:r>
              <a:rPr lang="en-IE" sz="2000" b="1" dirty="0"/>
              <a:t>,</a:t>
            </a:r>
          </a:p>
          <a:p>
            <a:pPr algn="ctr"/>
            <a:r>
              <a:rPr lang="en-IE" sz="2000" b="1" dirty="0" err="1"/>
              <a:t>Mesajlar</a:t>
            </a:r>
            <a:r>
              <a:rPr lang="en-IE" sz="2000" b="1" dirty="0"/>
              <a:t>, </a:t>
            </a:r>
            <a:r>
              <a:rPr lang="en-IE" sz="2000" b="1" dirty="0" err="1"/>
              <a:t>Hedef</a:t>
            </a:r>
            <a:r>
              <a:rPr lang="en-IE" sz="2000" b="1" dirty="0"/>
              <a:t> </a:t>
            </a:r>
            <a:r>
              <a:rPr lang="en-IE" sz="2000" b="1" dirty="0" err="1"/>
              <a:t>Kitlenizi</a:t>
            </a:r>
            <a:r>
              <a:rPr lang="en-IE" sz="2000" b="1" dirty="0"/>
              <a:t> </a:t>
            </a:r>
            <a:r>
              <a:rPr lang="en-IE" sz="2000" b="1" dirty="0" err="1"/>
              <a:t>Bilmek</a:t>
            </a:r>
            <a:r>
              <a:rPr lang="en-IE" sz="2000" b="1" dirty="0"/>
              <a:t> </a:t>
            </a:r>
            <a:r>
              <a:rPr lang="en-IE" sz="2000" dirty="0"/>
              <a:t>(</a:t>
            </a:r>
            <a:r>
              <a:rPr lang="en-IE" sz="2000" dirty="0" err="1"/>
              <a:t>motivasyonları</a:t>
            </a:r>
            <a:r>
              <a:rPr lang="en-IE" sz="2000" dirty="0"/>
              <a:t>), </a:t>
            </a:r>
            <a:r>
              <a:rPr lang="en-IE" sz="2000" dirty="0" err="1"/>
              <a:t>Hikayeniz</a:t>
            </a:r>
            <a:r>
              <a:rPr lang="en-IE" sz="2000" dirty="0"/>
              <a:t>, </a:t>
            </a:r>
            <a:r>
              <a:rPr lang="en-IE" sz="2000" dirty="0" err="1"/>
              <a:t>Alıcıların</a:t>
            </a:r>
            <a:r>
              <a:rPr lang="en-IE" sz="2000" dirty="0"/>
              <a:t> </a:t>
            </a:r>
            <a:r>
              <a:rPr lang="en-IE" sz="2000" dirty="0" err="1"/>
              <a:t>Hikayeleri</a:t>
            </a:r>
            <a:r>
              <a:rPr lang="en-IE" sz="2000" dirty="0"/>
              <a:t>, </a:t>
            </a:r>
            <a:r>
              <a:rPr lang="en-IE" sz="2000" dirty="0" err="1"/>
              <a:t>Vermeniz</a:t>
            </a:r>
            <a:r>
              <a:rPr lang="en-IE" sz="2000" dirty="0"/>
              <a:t> </a:t>
            </a:r>
            <a:r>
              <a:rPr lang="en-IE" sz="2000" dirty="0" err="1"/>
              <a:t>Gereken</a:t>
            </a:r>
            <a:r>
              <a:rPr lang="en-IE" sz="2000" dirty="0"/>
              <a:t> </a:t>
            </a:r>
            <a:r>
              <a:rPr lang="en-IE" sz="2000" dirty="0" err="1"/>
              <a:t>Anahtar</a:t>
            </a:r>
            <a:r>
              <a:rPr lang="en-IE" sz="2000" dirty="0"/>
              <a:t> </a:t>
            </a:r>
            <a:r>
              <a:rPr lang="en-IE" sz="2000" dirty="0" err="1"/>
              <a:t>Mesajlarınız</a:t>
            </a:r>
            <a:endParaRPr lang="en-IE" sz="2000" dirty="0"/>
          </a:p>
        </p:txBody>
      </p:sp>
      <p:sp>
        <p:nvSpPr>
          <p:cNvPr id="7" name="Flowchart: Connector 6">
            <a:extLst>
              <a:ext uri="{FF2B5EF4-FFF2-40B4-BE49-F238E27FC236}">
                <a16:creationId xmlns:a16="http://schemas.microsoft.com/office/drawing/2014/main" xmlns="" id="{C2D27BCE-FF41-4784-8285-F4239446BC2B}"/>
              </a:ext>
            </a:extLst>
          </p:cNvPr>
          <p:cNvSpPr/>
          <p:nvPr/>
        </p:nvSpPr>
        <p:spPr>
          <a:xfrm>
            <a:off x="4653829" y="2055135"/>
            <a:ext cx="3866178" cy="3602178"/>
          </a:xfrm>
          <a:prstGeom prst="flowChartConnector">
            <a:avLst/>
          </a:prstGeom>
          <a:solidFill>
            <a:srgbClr val="ED2A5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t>Hikayelerinizin</a:t>
            </a:r>
            <a:r>
              <a:rPr lang="en-IE" sz="2000" b="1" dirty="0"/>
              <a:t> </a:t>
            </a:r>
            <a:r>
              <a:rPr lang="en-IE" sz="2000" b="1" dirty="0" err="1"/>
              <a:t>ve</a:t>
            </a:r>
            <a:r>
              <a:rPr lang="en-IE" sz="2000" b="1" dirty="0"/>
              <a:t> </a:t>
            </a:r>
            <a:r>
              <a:rPr lang="en-IE" sz="2000" b="1" dirty="0" err="1"/>
              <a:t>Mesajlarınızın</a:t>
            </a:r>
            <a:r>
              <a:rPr lang="en-IE" sz="2000" b="1" dirty="0"/>
              <a:t> </a:t>
            </a:r>
            <a:r>
              <a:rPr lang="en-IE" sz="2000" b="1" dirty="0" err="1"/>
              <a:t>Eylemi</a:t>
            </a:r>
            <a:r>
              <a:rPr lang="en-IE" sz="2000" b="1" dirty="0"/>
              <a:t> </a:t>
            </a:r>
            <a:r>
              <a:rPr lang="en-IE" sz="2000" b="1" dirty="0" err="1"/>
              <a:t>ve</a:t>
            </a:r>
            <a:r>
              <a:rPr lang="en-IE" sz="2000" b="1" dirty="0"/>
              <a:t> </a:t>
            </a:r>
            <a:r>
              <a:rPr lang="en-IE" sz="2000" b="1" dirty="0" err="1"/>
              <a:t>İletimi</a:t>
            </a:r>
            <a:endParaRPr lang="en-IE" sz="2000" b="1" dirty="0"/>
          </a:p>
          <a:p>
            <a:pPr algn="ctr"/>
            <a:r>
              <a:rPr lang="en-IE" sz="2000" dirty="0" err="1"/>
              <a:t>Farkındalık</a:t>
            </a:r>
            <a:r>
              <a:rPr lang="en-IE" sz="2000" dirty="0"/>
              <a:t> </a:t>
            </a:r>
            <a:r>
              <a:rPr lang="en-IE" sz="2000" dirty="0" err="1"/>
              <a:t>ve</a:t>
            </a:r>
            <a:r>
              <a:rPr lang="en-IE" sz="2000" dirty="0"/>
              <a:t> </a:t>
            </a:r>
            <a:r>
              <a:rPr lang="en-IE" sz="2000" dirty="0" err="1"/>
              <a:t>Destek</a:t>
            </a:r>
            <a:r>
              <a:rPr lang="en-IE" sz="2000" dirty="0"/>
              <a:t> </a:t>
            </a:r>
            <a:r>
              <a:rPr lang="en-IE" sz="2000" dirty="0" err="1"/>
              <a:t>Yaratmak</a:t>
            </a:r>
            <a:r>
              <a:rPr lang="en-IE" sz="2000" dirty="0"/>
              <a:t> </a:t>
            </a:r>
            <a:r>
              <a:rPr lang="en-IE" sz="2000" dirty="0" err="1"/>
              <a:t>için</a:t>
            </a:r>
            <a:r>
              <a:rPr lang="en-IE" sz="2000" dirty="0"/>
              <a:t> </a:t>
            </a:r>
            <a:r>
              <a:rPr lang="en-IE" sz="2000" dirty="0" err="1"/>
              <a:t>Hikaye</a:t>
            </a:r>
            <a:r>
              <a:rPr lang="en-IE" sz="2000" dirty="0"/>
              <a:t> </a:t>
            </a:r>
            <a:r>
              <a:rPr lang="en-IE" sz="2000" dirty="0" err="1"/>
              <a:t>Anlatımınızın</a:t>
            </a:r>
            <a:r>
              <a:rPr lang="en-IE" sz="2000" dirty="0"/>
              <a:t> </a:t>
            </a:r>
            <a:r>
              <a:rPr lang="en-IE" sz="2000" dirty="0" err="1"/>
              <a:t>Sunulması</a:t>
            </a:r>
            <a:endParaRPr lang="en-IE" sz="2000" dirty="0"/>
          </a:p>
          <a:p>
            <a:pPr algn="ctr"/>
            <a:r>
              <a:rPr lang="en-IE" sz="2000" dirty="0"/>
              <a:t>Web </a:t>
            </a:r>
            <a:r>
              <a:rPr lang="en-IE" sz="2000" dirty="0" err="1"/>
              <a:t>Siteleri</a:t>
            </a:r>
            <a:r>
              <a:rPr lang="en-IE" sz="2000" dirty="0"/>
              <a:t>, </a:t>
            </a:r>
            <a:r>
              <a:rPr lang="en-IE" sz="2000" dirty="0" err="1"/>
              <a:t>Sosyal</a:t>
            </a:r>
            <a:r>
              <a:rPr lang="en-IE" sz="2000" dirty="0"/>
              <a:t> </a:t>
            </a:r>
            <a:r>
              <a:rPr lang="en-IE" sz="2000" dirty="0" err="1"/>
              <a:t>Medya</a:t>
            </a:r>
            <a:r>
              <a:rPr lang="en-IE" sz="2000" dirty="0"/>
              <a:t>, </a:t>
            </a:r>
            <a:r>
              <a:rPr lang="en-IE" sz="2000" dirty="0" err="1"/>
              <a:t>Röportajlar</a:t>
            </a:r>
            <a:r>
              <a:rPr lang="en-IE" sz="2000" dirty="0"/>
              <a:t>, </a:t>
            </a:r>
            <a:r>
              <a:rPr lang="en-IE" sz="2000" dirty="0" err="1"/>
              <a:t>Videolar</a:t>
            </a:r>
            <a:r>
              <a:rPr lang="en-IE" sz="2000" dirty="0"/>
              <a:t>, </a:t>
            </a:r>
            <a:r>
              <a:rPr lang="en-IE" sz="2000" dirty="0" err="1"/>
              <a:t>Bloglar</a:t>
            </a:r>
            <a:r>
              <a:rPr lang="en-IE" sz="2000" dirty="0"/>
              <a:t>….</a:t>
            </a:r>
            <a:endParaRPr lang="en-IE" sz="2000" dirty="0"/>
          </a:p>
        </p:txBody>
      </p:sp>
      <p:sp>
        <p:nvSpPr>
          <p:cNvPr id="8" name="Flowchart: Connector 7">
            <a:extLst>
              <a:ext uri="{FF2B5EF4-FFF2-40B4-BE49-F238E27FC236}">
                <a16:creationId xmlns:a16="http://schemas.microsoft.com/office/drawing/2014/main" xmlns="" id="{92B051C2-516A-4362-BB18-A08520993B5E}"/>
              </a:ext>
            </a:extLst>
          </p:cNvPr>
          <p:cNvSpPr/>
          <p:nvPr/>
        </p:nvSpPr>
        <p:spPr>
          <a:xfrm>
            <a:off x="3271709" y="2978037"/>
            <a:ext cx="2151317" cy="1792586"/>
          </a:xfrm>
          <a:prstGeom prst="flowChartConnector">
            <a:avLst/>
          </a:prstGeom>
          <a:solidFill>
            <a:srgbClr val="009FD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smtClean="0"/>
          </a:p>
          <a:p>
            <a:pPr algn="ctr"/>
            <a:r>
              <a:rPr lang="en-IE" b="1" dirty="0" err="1" smtClean="0"/>
              <a:t>Misyon</a:t>
            </a:r>
            <a:r>
              <a:rPr lang="en-IE" b="1" dirty="0" smtClean="0"/>
              <a:t> </a:t>
            </a:r>
            <a:r>
              <a:rPr lang="en-IE" b="1" dirty="0" err="1" smtClean="0"/>
              <a:t>Pazarlama</a:t>
            </a:r>
            <a:r>
              <a:rPr lang="en-IE" b="1" dirty="0" smtClean="0"/>
              <a:t> </a:t>
            </a:r>
            <a:r>
              <a:rPr lang="en-IE" b="1" dirty="0" err="1"/>
              <a:t>ve</a:t>
            </a:r>
            <a:r>
              <a:rPr lang="en-IE" b="1" dirty="0"/>
              <a:t> </a:t>
            </a:r>
            <a:r>
              <a:rPr lang="en-IE" b="1" dirty="0" err="1"/>
              <a:t>Hikaye</a:t>
            </a:r>
            <a:r>
              <a:rPr lang="en-IE" b="1" dirty="0"/>
              <a:t> </a:t>
            </a:r>
            <a:r>
              <a:rPr lang="en-IE" b="1" dirty="0" err="1"/>
              <a:t>Anlatıcılığı</a:t>
            </a:r>
            <a:endParaRPr lang="en-IE" b="1" dirty="0"/>
          </a:p>
          <a:p>
            <a:pPr algn="ctr"/>
            <a:r>
              <a:rPr lang="en-IE" i="1" dirty="0" smtClean="0"/>
              <a:t>Sweet Spot</a:t>
            </a:r>
          </a:p>
          <a:p>
            <a:pPr algn="ctr"/>
            <a:endParaRPr lang="en-IE" b="1" dirty="0"/>
          </a:p>
        </p:txBody>
      </p:sp>
      <p:sp>
        <p:nvSpPr>
          <p:cNvPr id="12" name="Arrow: Curved Up 11">
            <a:extLst>
              <a:ext uri="{FF2B5EF4-FFF2-40B4-BE49-F238E27FC236}">
                <a16:creationId xmlns:a16="http://schemas.microsoft.com/office/drawing/2014/main" xmlns="" id="{BE05D1C5-A2F6-415D-8147-DD799D95EAEB}"/>
              </a:ext>
            </a:extLst>
          </p:cNvPr>
          <p:cNvSpPr/>
          <p:nvPr/>
        </p:nvSpPr>
        <p:spPr>
          <a:xfrm>
            <a:off x="2103045" y="5638107"/>
            <a:ext cx="4490519" cy="1055058"/>
          </a:xfrm>
          <a:prstGeom prst="curvedUpArrow">
            <a:avLst/>
          </a:prstGeom>
          <a:solidFill>
            <a:srgbClr val="40A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3" name="Arrow: Curved Up 12">
            <a:extLst>
              <a:ext uri="{FF2B5EF4-FFF2-40B4-BE49-F238E27FC236}">
                <a16:creationId xmlns:a16="http://schemas.microsoft.com/office/drawing/2014/main" xmlns="" id="{2BB36C0F-FA3F-4807-B492-330A118F40F0}"/>
              </a:ext>
            </a:extLst>
          </p:cNvPr>
          <p:cNvSpPr/>
          <p:nvPr/>
        </p:nvSpPr>
        <p:spPr>
          <a:xfrm rot="8735532">
            <a:off x="3519208" y="1115133"/>
            <a:ext cx="2630150" cy="1690338"/>
          </a:xfrm>
          <a:prstGeom prst="curvedUpArrow">
            <a:avLst/>
          </a:prstGeom>
          <a:solidFill>
            <a:srgbClr val="40A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296782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4C91A2F-075E-453A-B985-6ADED2D061A0}"/>
              </a:ext>
            </a:extLst>
          </p:cNvPr>
          <p:cNvSpPr>
            <a:spLocks noGrp="1"/>
          </p:cNvSpPr>
          <p:nvPr>
            <p:ph type="body" sz="quarter" idx="14"/>
          </p:nvPr>
        </p:nvSpPr>
        <p:spPr>
          <a:xfrm>
            <a:off x="6925899" y="443620"/>
            <a:ext cx="5106155" cy="1073946"/>
          </a:xfrm>
        </p:spPr>
        <p:txBody>
          <a:bodyPr>
            <a:noAutofit/>
          </a:bodyPr>
          <a:lstStyle/>
          <a:p>
            <a:pPr algn="ctr"/>
            <a:r>
              <a:rPr lang="en-IE" b="1" dirty="0">
                <a:solidFill>
                  <a:srgbClr val="ED2A59"/>
                </a:solidFill>
              </a:rPr>
              <a:t>9 </a:t>
            </a:r>
            <a:r>
              <a:rPr lang="en-IE" b="1" dirty="0" err="1">
                <a:solidFill>
                  <a:srgbClr val="ED2A59"/>
                </a:solidFill>
              </a:rPr>
              <a:t>Misyon</a:t>
            </a:r>
            <a:r>
              <a:rPr lang="en-IE" b="1" dirty="0">
                <a:solidFill>
                  <a:srgbClr val="ED2A59"/>
                </a:solidFill>
              </a:rPr>
              <a:t> </a:t>
            </a:r>
            <a:r>
              <a:rPr lang="en-IE" b="1" dirty="0" err="1">
                <a:solidFill>
                  <a:srgbClr val="ED2A59"/>
                </a:solidFill>
              </a:rPr>
              <a:t>Pazarlama</a:t>
            </a:r>
            <a:r>
              <a:rPr lang="en-IE" b="1" dirty="0">
                <a:solidFill>
                  <a:srgbClr val="ED2A59"/>
                </a:solidFill>
              </a:rPr>
              <a:t> </a:t>
            </a:r>
            <a:r>
              <a:rPr lang="en-IE" b="1" dirty="0" err="1">
                <a:solidFill>
                  <a:srgbClr val="ED2A59"/>
                </a:solidFill>
              </a:rPr>
              <a:t>Hikaye</a:t>
            </a:r>
            <a:r>
              <a:rPr lang="en-IE" b="1" dirty="0">
                <a:solidFill>
                  <a:srgbClr val="ED2A59"/>
                </a:solidFill>
              </a:rPr>
              <a:t> </a:t>
            </a:r>
            <a:r>
              <a:rPr lang="en-IE" b="1" dirty="0" err="1">
                <a:solidFill>
                  <a:srgbClr val="ED2A59"/>
                </a:solidFill>
              </a:rPr>
              <a:t>Anlatma</a:t>
            </a:r>
            <a:r>
              <a:rPr lang="en-IE" b="1" dirty="0">
                <a:solidFill>
                  <a:srgbClr val="ED2A59"/>
                </a:solidFill>
              </a:rPr>
              <a:t> </a:t>
            </a:r>
            <a:r>
              <a:rPr lang="en-IE" b="1" dirty="0" err="1">
                <a:solidFill>
                  <a:srgbClr val="ED2A59"/>
                </a:solidFill>
              </a:rPr>
              <a:t>Stratejisi</a:t>
            </a:r>
            <a:endParaRPr lang="en-IE" b="1" dirty="0">
              <a:solidFill>
                <a:srgbClr val="ED2A59"/>
              </a:solidFill>
            </a:endParaRPr>
          </a:p>
        </p:txBody>
      </p:sp>
      <p:sp>
        <p:nvSpPr>
          <p:cNvPr id="11" name="Text Placeholder 10">
            <a:extLst>
              <a:ext uri="{FF2B5EF4-FFF2-40B4-BE49-F238E27FC236}">
                <a16:creationId xmlns:a16="http://schemas.microsoft.com/office/drawing/2014/main" xmlns="" id="{2DA20BB0-7066-41E9-A29E-A350BE424ABE}"/>
              </a:ext>
            </a:extLst>
          </p:cNvPr>
          <p:cNvSpPr>
            <a:spLocks noGrp="1"/>
          </p:cNvSpPr>
          <p:nvPr>
            <p:ph type="body" sz="quarter" idx="15"/>
          </p:nvPr>
        </p:nvSpPr>
        <p:spPr>
          <a:xfrm>
            <a:off x="7642160" y="1762010"/>
            <a:ext cx="3981451" cy="2592420"/>
          </a:xfrm>
        </p:spPr>
        <p:txBody>
          <a:bodyPr/>
          <a:lstStyle/>
          <a:p>
            <a:pPr marL="457200" indent="-457200">
              <a:buFont typeface="+mj-lt"/>
              <a:buAutoNum type="arabicPeriod"/>
            </a:pPr>
            <a:r>
              <a:rPr lang="en-IE" dirty="0" err="1"/>
              <a:t>Zorluklarını</a:t>
            </a:r>
            <a:r>
              <a:rPr lang="en-IE" dirty="0"/>
              <a:t> </a:t>
            </a:r>
            <a:r>
              <a:rPr lang="en-IE" dirty="0" err="1"/>
              <a:t>vurgulayın</a:t>
            </a:r>
            <a:endParaRPr lang="en-IE" dirty="0"/>
          </a:p>
          <a:p>
            <a:pPr marL="457200" indent="-457200">
              <a:buFont typeface="+mj-lt"/>
              <a:buAutoNum type="arabicPeriod"/>
            </a:pPr>
            <a:r>
              <a:rPr lang="en-IE" dirty="0" err="1"/>
              <a:t>Anlayış</a:t>
            </a:r>
            <a:r>
              <a:rPr lang="en-IE" dirty="0"/>
              <a:t> </a:t>
            </a:r>
            <a:r>
              <a:rPr lang="en-IE" dirty="0" err="1"/>
              <a:t>göster</a:t>
            </a:r>
            <a:endParaRPr lang="en-IE" dirty="0"/>
          </a:p>
          <a:p>
            <a:pPr marL="457200" indent="-457200">
              <a:buFont typeface="+mj-lt"/>
              <a:buAutoNum type="arabicPeriod"/>
            </a:pPr>
            <a:r>
              <a:rPr lang="en-IE" dirty="0" err="1"/>
              <a:t>İnançlarını</a:t>
            </a:r>
            <a:r>
              <a:rPr lang="en-IE" dirty="0"/>
              <a:t> </a:t>
            </a:r>
            <a:r>
              <a:rPr lang="en-IE" dirty="0" err="1"/>
              <a:t>destekleyin</a:t>
            </a:r>
            <a:endParaRPr lang="en-IE" dirty="0"/>
          </a:p>
          <a:p>
            <a:pPr marL="457200" indent="-457200">
              <a:buFont typeface="+mj-lt"/>
              <a:buAutoNum type="arabicPeriod"/>
            </a:pPr>
            <a:r>
              <a:rPr lang="en-IE" dirty="0" err="1"/>
              <a:t>Değerlerini</a:t>
            </a:r>
            <a:r>
              <a:rPr lang="en-IE" dirty="0"/>
              <a:t> </a:t>
            </a:r>
            <a:r>
              <a:rPr lang="en-IE" dirty="0" err="1"/>
              <a:t>onurlandır</a:t>
            </a:r>
            <a:endParaRPr lang="en-IE" dirty="0"/>
          </a:p>
          <a:p>
            <a:pPr marL="457200" indent="-457200">
              <a:buFont typeface="+mj-lt"/>
              <a:buAutoNum type="arabicPeriod"/>
            </a:pPr>
            <a:r>
              <a:rPr lang="tr-TR" dirty="0" err="1" smtClean="0"/>
              <a:t>D</a:t>
            </a:r>
            <a:r>
              <a:rPr lang="en-IE" dirty="0" err="1" smtClean="0"/>
              <a:t>uyguları</a:t>
            </a:r>
            <a:r>
              <a:rPr lang="en-IE" dirty="0" smtClean="0"/>
              <a:t> </a:t>
            </a:r>
            <a:r>
              <a:rPr lang="en-IE" dirty="0" err="1"/>
              <a:t>aç</a:t>
            </a:r>
            <a:endParaRPr lang="en-IE" dirty="0"/>
          </a:p>
          <a:p>
            <a:pPr marL="457200" indent="-457200">
              <a:buFont typeface="+mj-lt"/>
              <a:buAutoNum type="arabicPeriod"/>
            </a:pPr>
            <a:r>
              <a:rPr lang="en-IE" dirty="0" err="1"/>
              <a:t>Detayları</a:t>
            </a:r>
            <a:r>
              <a:rPr lang="en-IE" dirty="0"/>
              <a:t> </a:t>
            </a:r>
            <a:r>
              <a:rPr lang="en-IE" dirty="0" err="1"/>
              <a:t>cömertçe</a:t>
            </a:r>
            <a:r>
              <a:rPr lang="en-IE" dirty="0"/>
              <a:t> </a:t>
            </a:r>
            <a:r>
              <a:rPr lang="en-IE" dirty="0" err="1"/>
              <a:t>kullanın</a:t>
            </a:r>
            <a:endParaRPr lang="en-IE" dirty="0"/>
          </a:p>
          <a:p>
            <a:pPr marL="457200" indent="-457200">
              <a:buFont typeface="+mj-lt"/>
              <a:buAutoNum type="arabicPeriod"/>
            </a:pPr>
            <a:r>
              <a:rPr lang="en-IE" dirty="0" err="1"/>
              <a:t>Farklı</a:t>
            </a:r>
            <a:r>
              <a:rPr lang="en-IE" dirty="0"/>
              <a:t> </a:t>
            </a:r>
            <a:r>
              <a:rPr lang="en-IE" dirty="0" err="1"/>
              <a:t>aşamalardan</a:t>
            </a:r>
            <a:r>
              <a:rPr lang="en-IE" dirty="0"/>
              <a:t> </a:t>
            </a:r>
            <a:r>
              <a:rPr lang="en-IE" dirty="0" err="1"/>
              <a:t>geçmelerine</a:t>
            </a:r>
            <a:r>
              <a:rPr lang="en-IE" dirty="0"/>
              <a:t> </a:t>
            </a:r>
            <a:r>
              <a:rPr lang="en-IE" dirty="0" err="1"/>
              <a:t>yardımcı</a:t>
            </a:r>
            <a:r>
              <a:rPr lang="en-IE" dirty="0"/>
              <a:t> </a:t>
            </a:r>
            <a:r>
              <a:rPr lang="en-IE" dirty="0" err="1"/>
              <a:t>olun</a:t>
            </a:r>
            <a:endParaRPr lang="en-IE" dirty="0"/>
          </a:p>
          <a:p>
            <a:pPr marL="457200" indent="-457200">
              <a:buFont typeface="+mj-lt"/>
              <a:buAutoNum type="arabicPeriod"/>
            </a:pPr>
            <a:r>
              <a:rPr lang="en-IE" dirty="0" err="1"/>
              <a:t>Başarıları</a:t>
            </a:r>
            <a:r>
              <a:rPr lang="en-IE" dirty="0"/>
              <a:t> </a:t>
            </a:r>
            <a:r>
              <a:rPr lang="en-IE" dirty="0" err="1"/>
              <a:t>kutlayın</a:t>
            </a:r>
            <a:endParaRPr lang="en-IE" dirty="0"/>
          </a:p>
          <a:p>
            <a:pPr marL="457200" indent="-457200">
              <a:buFont typeface="+mj-lt"/>
              <a:buAutoNum type="arabicPeriod"/>
            </a:pPr>
            <a:r>
              <a:rPr lang="en-IE" dirty="0" err="1"/>
              <a:t>Hikaye</a:t>
            </a:r>
            <a:r>
              <a:rPr lang="en-IE" dirty="0"/>
              <a:t> </a:t>
            </a:r>
            <a:r>
              <a:rPr lang="en-IE" dirty="0" err="1"/>
              <a:t>paylaşımı</a:t>
            </a:r>
            <a:endParaRPr lang="en-IE" dirty="0"/>
          </a:p>
        </p:txBody>
      </p:sp>
      <p:pic>
        <p:nvPicPr>
          <p:cNvPr id="3" name="Picture 2">
            <a:hlinkClick r:id="rId2"/>
            <a:extLst>
              <a:ext uri="{FF2B5EF4-FFF2-40B4-BE49-F238E27FC236}">
                <a16:creationId xmlns:a16="http://schemas.microsoft.com/office/drawing/2014/main" xmlns="" id="{65BED5F9-8BC9-4E5B-953A-672B295A7503}"/>
              </a:ext>
            </a:extLst>
          </p:cNvPr>
          <p:cNvPicPr>
            <a:picLocks noChangeAspect="1"/>
          </p:cNvPicPr>
          <p:nvPr/>
        </p:nvPicPr>
        <p:blipFill rotWithShape="1">
          <a:blip r:embed="rId3"/>
          <a:srcRect l="5581" r="6408"/>
          <a:stretch/>
        </p:blipFill>
        <p:spPr>
          <a:xfrm>
            <a:off x="1333877" y="2124534"/>
            <a:ext cx="5216752" cy="3181282"/>
          </a:xfrm>
          <a:prstGeom prst="rect">
            <a:avLst/>
          </a:prstGeom>
        </p:spPr>
      </p:pic>
    </p:spTree>
    <p:extLst>
      <p:ext uri="{BB962C8B-B14F-4D97-AF65-F5344CB8AC3E}">
        <p14:creationId xmlns:p14="http://schemas.microsoft.com/office/powerpoint/2010/main" val="801076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5513307" y="170146"/>
            <a:ext cx="6898994" cy="697353"/>
          </a:xfrm>
        </p:spPr>
        <p:txBody>
          <a:bodyPr>
            <a:noAutofit/>
          </a:bodyPr>
          <a:lstStyle/>
          <a:p>
            <a:r>
              <a:rPr lang="en-IE" sz="3200" b="1" dirty="0" err="1"/>
              <a:t>Egzersiz</a:t>
            </a:r>
            <a:r>
              <a:rPr lang="en-IE" sz="3200" b="1" dirty="0"/>
              <a:t> – </a:t>
            </a:r>
            <a:r>
              <a:rPr lang="en-IE" sz="3200" b="1" dirty="0" err="1"/>
              <a:t>Misyonunuzu</a:t>
            </a:r>
            <a:r>
              <a:rPr lang="en-IE" sz="3200" b="1" dirty="0"/>
              <a:t> </a:t>
            </a:r>
            <a:r>
              <a:rPr lang="en-IE" sz="3200" b="1" dirty="0" err="1"/>
              <a:t>Geliştirme</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5513307" y="836747"/>
            <a:ext cx="5839738" cy="2754349"/>
          </a:xfrm>
        </p:spPr>
        <p:txBody>
          <a:bodyPr/>
          <a:lstStyle/>
          <a:p>
            <a:r>
              <a:rPr lang="en-IE" dirty="0" err="1"/>
              <a:t>Sosyal</a:t>
            </a:r>
            <a:r>
              <a:rPr lang="en-IE" dirty="0"/>
              <a:t> </a:t>
            </a:r>
            <a:r>
              <a:rPr lang="en-IE" dirty="0" err="1"/>
              <a:t>inovasyon</a:t>
            </a:r>
            <a:r>
              <a:rPr lang="en-IE" dirty="0"/>
              <a:t> </a:t>
            </a:r>
            <a:r>
              <a:rPr lang="en-IE" dirty="0" err="1"/>
              <a:t>işiniz</a:t>
            </a:r>
            <a:r>
              <a:rPr lang="en-IE" dirty="0"/>
              <a:t> </a:t>
            </a:r>
            <a:r>
              <a:rPr lang="en-IE" dirty="0" err="1"/>
              <a:t>veya</a:t>
            </a:r>
            <a:r>
              <a:rPr lang="en-IE" dirty="0"/>
              <a:t> </a:t>
            </a:r>
            <a:r>
              <a:rPr lang="en-IE" dirty="0" err="1"/>
              <a:t>projeniz</a:t>
            </a:r>
            <a:r>
              <a:rPr lang="en-IE" dirty="0"/>
              <a:t> </a:t>
            </a:r>
            <a:r>
              <a:rPr lang="en-IE" dirty="0" err="1"/>
              <a:t>söz</a:t>
            </a:r>
            <a:r>
              <a:rPr lang="en-IE" dirty="0"/>
              <a:t> </a:t>
            </a:r>
            <a:r>
              <a:rPr lang="en-IE" dirty="0" err="1"/>
              <a:t>konusu</a:t>
            </a:r>
            <a:r>
              <a:rPr lang="en-IE" dirty="0"/>
              <a:t> </a:t>
            </a:r>
            <a:r>
              <a:rPr lang="en-IE" dirty="0" err="1"/>
              <a:t>olduğunda</a:t>
            </a:r>
            <a:r>
              <a:rPr lang="en-IE" dirty="0"/>
              <a:t>, </a:t>
            </a:r>
            <a:r>
              <a:rPr lang="en-IE" dirty="0" err="1"/>
              <a:t>bunu</a:t>
            </a:r>
            <a:r>
              <a:rPr lang="en-IE" dirty="0"/>
              <a:t> en </a:t>
            </a:r>
            <a:r>
              <a:rPr lang="en-IE" dirty="0" err="1"/>
              <a:t>basit</a:t>
            </a:r>
            <a:r>
              <a:rPr lang="en-IE" dirty="0"/>
              <a:t> </a:t>
            </a:r>
            <a:r>
              <a:rPr lang="en-IE" dirty="0" err="1"/>
              <a:t>haliyle</a:t>
            </a:r>
            <a:r>
              <a:rPr lang="en-IE" dirty="0"/>
              <a:t> </a:t>
            </a:r>
            <a:r>
              <a:rPr lang="en-IE" dirty="0" err="1"/>
              <a:t>düşünmek</a:t>
            </a:r>
            <a:r>
              <a:rPr lang="en-IE" dirty="0"/>
              <a:t> </a:t>
            </a:r>
            <a:r>
              <a:rPr lang="en-IE" dirty="0" err="1"/>
              <a:t>önemlidir</a:t>
            </a:r>
            <a:r>
              <a:rPr lang="en-IE" dirty="0"/>
              <a:t>. </a:t>
            </a:r>
            <a:r>
              <a:rPr lang="en-IE" dirty="0" err="1"/>
              <a:t>Önceki</a:t>
            </a:r>
            <a:r>
              <a:rPr lang="en-IE" dirty="0"/>
              <a:t> </a:t>
            </a:r>
            <a:r>
              <a:rPr lang="en-IE" dirty="0" err="1"/>
              <a:t>Modüllerde</a:t>
            </a:r>
            <a:r>
              <a:rPr lang="en-IE" dirty="0"/>
              <a:t> </a:t>
            </a:r>
            <a:r>
              <a:rPr lang="en-IE" dirty="0" err="1"/>
              <a:t>ihtiyacı</a:t>
            </a:r>
            <a:r>
              <a:rPr lang="en-IE" dirty="0"/>
              <a:t> </a:t>
            </a:r>
            <a:r>
              <a:rPr lang="en-IE" dirty="0" err="1"/>
              <a:t>veya</a:t>
            </a:r>
            <a:r>
              <a:rPr lang="en-IE" dirty="0"/>
              <a:t> </a:t>
            </a:r>
            <a:r>
              <a:rPr lang="en-IE" dirty="0" err="1"/>
              <a:t>sorunu</a:t>
            </a:r>
            <a:r>
              <a:rPr lang="en-IE" dirty="0"/>
              <a:t> </a:t>
            </a:r>
            <a:r>
              <a:rPr lang="en-IE" dirty="0" err="1"/>
              <a:t>tanımladınız</a:t>
            </a:r>
            <a:r>
              <a:rPr lang="en-IE" dirty="0"/>
              <a:t>. </a:t>
            </a:r>
            <a:r>
              <a:rPr lang="en-IE" dirty="0" err="1"/>
              <a:t>Bunu</a:t>
            </a:r>
            <a:r>
              <a:rPr lang="en-IE" dirty="0"/>
              <a:t> </a:t>
            </a:r>
            <a:r>
              <a:rPr lang="en-IE" dirty="0" err="1"/>
              <a:t>nasıl</a:t>
            </a:r>
            <a:r>
              <a:rPr lang="en-IE" dirty="0"/>
              <a:t> </a:t>
            </a:r>
            <a:r>
              <a:rPr lang="en-IE" dirty="0" err="1"/>
              <a:t>ele</a:t>
            </a:r>
            <a:r>
              <a:rPr lang="en-IE" dirty="0"/>
              <a:t> </a:t>
            </a:r>
            <a:r>
              <a:rPr lang="en-IE" dirty="0" err="1"/>
              <a:t>alabileceğinize</a:t>
            </a:r>
            <a:r>
              <a:rPr lang="en-IE" dirty="0"/>
              <a:t> </a:t>
            </a:r>
            <a:r>
              <a:rPr lang="en-IE" dirty="0" err="1"/>
              <a:t>baktınız</a:t>
            </a:r>
            <a:r>
              <a:rPr lang="en-IE" dirty="0"/>
              <a:t> </a:t>
            </a:r>
            <a:r>
              <a:rPr lang="en-IE" dirty="0" err="1"/>
              <a:t>ve</a:t>
            </a:r>
            <a:r>
              <a:rPr lang="en-IE" dirty="0"/>
              <a:t> </a:t>
            </a:r>
            <a:r>
              <a:rPr lang="en-IE" dirty="0" err="1"/>
              <a:t>insanların</a:t>
            </a:r>
            <a:r>
              <a:rPr lang="en-IE" dirty="0"/>
              <a:t> </a:t>
            </a:r>
            <a:r>
              <a:rPr lang="en-IE" dirty="0" err="1"/>
              <a:t>hayatlarında</a:t>
            </a:r>
            <a:r>
              <a:rPr lang="en-IE" dirty="0"/>
              <a:t> ne </a:t>
            </a:r>
            <a:r>
              <a:rPr lang="en-IE" dirty="0" err="1"/>
              <a:t>gibi</a:t>
            </a:r>
            <a:r>
              <a:rPr lang="en-IE" dirty="0"/>
              <a:t> </a:t>
            </a:r>
            <a:r>
              <a:rPr lang="en-IE" dirty="0" err="1"/>
              <a:t>bir</a:t>
            </a:r>
            <a:r>
              <a:rPr lang="en-IE" dirty="0"/>
              <a:t> </a:t>
            </a:r>
            <a:r>
              <a:rPr lang="en-IE" dirty="0" err="1"/>
              <a:t>fark</a:t>
            </a:r>
            <a:r>
              <a:rPr lang="en-IE" dirty="0"/>
              <a:t> </a:t>
            </a:r>
            <a:r>
              <a:rPr lang="en-IE" dirty="0" err="1"/>
              <a:t>yaratabileceğinizi</a:t>
            </a:r>
            <a:r>
              <a:rPr lang="en-IE" dirty="0"/>
              <a:t> </a:t>
            </a:r>
            <a:r>
              <a:rPr lang="en-IE" dirty="0" err="1"/>
              <a:t>fark</a:t>
            </a:r>
            <a:r>
              <a:rPr lang="en-IE" dirty="0"/>
              <a:t> </a:t>
            </a:r>
            <a:r>
              <a:rPr lang="en-IE" dirty="0" err="1"/>
              <a:t>ettiniz</a:t>
            </a:r>
            <a:r>
              <a:rPr lang="en-IE" dirty="0"/>
              <a:t>.</a:t>
            </a:r>
          </a:p>
          <a:p>
            <a:r>
              <a:rPr lang="en-IE" dirty="0" err="1"/>
              <a:t>Aşağıdaki</a:t>
            </a:r>
            <a:r>
              <a:rPr lang="en-IE" dirty="0"/>
              <a:t> </a:t>
            </a:r>
            <a:r>
              <a:rPr lang="en-IE" dirty="0" err="1"/>
              <a:t>alıştırma</a:t>
            </a:r>
            <a:r>
              <a:rPr lang="en-IE" dirty="0"/>
              <a:t>, </a:t>
            </a:r>
            <a:r>
              <a:rPr lang="en-IE" dirty="0" err="1"/>
              <a:t>fikrinizi</a:t>
            </a:r>
            <a:r>
              <a:rPr lang="en-IE" dirty="0"/>
              <a:t> </a:t>
            </a:r>
            <a:r>
              <a:rPr lang="en-IE" dirty="0" err="1"/>
              <a:t>birkaç</a:t>
            </a:r>
            <a:r>
              <a:rPr lang="en-IE" dirty="0"/>
              <a:t> </a:t>
            </a:r>
            <a:r>
              <a:rPr lang="en-IE" dirty="0" err="1"/>
              <a:t>farklı</a:t>
            </a:r>
            <a:r>
              <a:rPr lang="en-IE" dirty="0"/>
              <a:t> </a:t>
            </a:r>
            <a:r>
              <a:rPr lang="en-IE" dirty="0" err="1"/>
              <a:t>açıdan</a:t>
            </a:r>
            <a:r>
              <a:rPr lang="en-IE" dirty="0"/>
              <a:t> </a:t>
            </a:r>
            <a:r>
              <a:rPr lang="en-IE" dirty="0" err="1"/>
              <a:t>keşfetmek</a:t>
            </a:r>
            <a:r>
              <a:rPr lang="en-IE" dirty="0"/>
              <a:t> </a:t>
            </a:r>
            <a:r>
              <a:rPr lang="en-IE" dirty="0" err="1"/>
              <a:t>ve</a:t>
            </a:r>
            <a:r>
              <a:rPr lang="en-IE" dirty="0"/>
              <a:t> </a:t>
            </a:r>
            <a:r>
              <a:rPr lang="en-IE" dirty="0" err="1"/>
              <a:t>elde</a:t>
            </a:r>
            <a:r>
              <a:rPr lang="en-IE" dirty="0"/>
              <a:t> </a:t>
            </a:r>
            <a:r>
              <a:rPr lang="en-IE" dirty="0" err="1"/>
              <a:t>etmek</a:t>
            </a:r>
            <a:r>
              <a:rPr lang="en-IE" dirty="0"/>
              <a:t> </a:t>
            </a:r>
            <a:r>
              <a:rPr lang="en-IE" dirty="0" err="1"/>
              <a:t>istediğiniz</a:t>
            </a:r>
            <a:r>
              <a:rPr lang="en-IE" dirty="0"/>
              <a:t> </a:t>
            </a:r>
            <a:r>
              <a:rPr lang="en-IE" dirty="0" err="1"/>
              <a:t>şeyde</a:t>
            </a:r>
            <a:r>
              <a:rPr lang="en-IE" dirty="0"/>
              <a:t> </a:t>
            </a:r>
            <a:r>
              <a:rPr lang="en-IE" dirty="0" err="1"/>
              <a:t>boşluklar</a:t>
            </a:r>
            <a:r>
              <a:rPr lang="en-IE" dirty="0"/>
              <a:t> </a:t>
            </a:r>
            <a:r>
              <a:rPr lang="en-IE" dirty="0" err="1"/>
              <a:t>olup</a:t>
            </a:r>
            <a:r>
              <a:rPr lang="en-IE" dirty="0"/>
              <a:t> </a:t>
            </a:r>
            <a:r>
              <a:rPr lang="en-IE" dirty="0" err="1"/>
              <a:t>olmadığını</a:t>
            </a:r>
            <a:r>
              <a:rPr lang="en-IE" dirty="0"/>
              <a:t> </a:t>
            </a:r>
            <a:r>
              <a:rPr lang="en-IE" dirty="0" err="1"/>
              <a:t>belirlemek</a:t>
            </a:r>
            <a:r>
              <a:rPr lang="en-IE" dirty="0"/>
              <a:t> </a:t>
            </a:r>
            <a:r>
              <a:rPr lang="en-IE" dirty="0" err="1"/>
              <a:t>ve</a:t>
            </a:r>
            <a:r>
              <a:rPr lang="en-IE" dirty="0"/>
              <a:t> </a:t>
            </a:r>
            <a:r>
              <a:rPr lang="en-IE" dirty="0" err="1"/>
              <a:t>ayrıca</a:t>
            </a:r>
            <a:r>
              <a:rPr lang="en-IE" dirty="0"/>
              <a:t> </a:t>
            </a:r>
            <a:r>
              <a:rPr lang="en-IE" dirty="0" err="1"/>
              <a:t>hangi</a:t>
            </a:r>
            <a:r>
              <a:rPr lang="en-IE" dirty="0"/>
              <a:t> </a:t>
            </a:r>
            <a:r>
              <a:rPr lang="en-IE" dirty="0" err="1"/>
              <a:t>bilgilere</a:t>
            </a:r>
            <a:r>
              <a:rPr lang="en-IE" dirty="0"/>
              <a:t> </a:t>
            </a:r>
            <a:r>
              <a:rPr lang="en-IE" dirty="0" err="1"/>
              <a:t>sahip</a:t>
            </a:r>
            <a:r>
              <a:rPr lang="en-IE" dirty="0"/>
              <a:t> </a:t>
            </a:r>
            <a:r>
              <a:rPr lang="en-IE" dirty="0" err="1"/>
              <a:t>olduğunuzu</a:t>
            </a:r>
            <a:r>
              <a:rPr lang="en-IE" dirty="0"/>
              <a:t> </a:t>
            </a:r>
            <a:r>
              <a:rPr lang="en-IE" dirty="0" err="1"/>
              <a:t>belirlemek</a:t>
            </a:r>
            <a:r>
              <a:rPr lang="en-IE" dirty="0"/>
              <a:t> </a:t>
            </a:r>
            <a:r>
              <a:rPr lang="en-IE" dirty="0" err="1"/>
              <a:t>için</a:t>
            </a:r>
            <a:r>
              <a:rPr lang="en-IE" dirty="0"/>
              <a:t> </a:t>
            </a:r>
            <a:r>
              <a:rPr lang="en-IE" dirty="0" err="1"/>
              <a:t>tasarlanmıştır</a:t>
            </a:r>
            <a:r>
              <a:rPr lang="en-IE" dirty="0"/>
              <a:t>.</a:t>
            </a:r>
            <a:endParaRPr lang="en-IE" b="0" i="0" dirty="0">
              <a:effectLst/>
            </a:endParaRPr>
          </a:p>
        </p:txBody>
      </p:sp>
      <p:pic>
        <p:nvPicPr>
          <p:cNvPr id="4098" name="Picture 2">
            <a:extLst>
              <a:ext uri="{FF2B5EF4-FFF2-40B4-BE49-F238E27FC236}">
                <a16:creationId xmlns:a16="http://schemas.microsoft.com/office/drawing/2014/main" xmlns="" id="{53D2AD49-F55E-4B87-B7D5-8A6D396E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79" y="5270653"/>
            <a:ext cx="6484545" cy="1131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picture containing text, indoor&#10;&#10;Description automatically generated">
            <a:extLst>
              <a:ext uri="{FF2B5EF4-FFF2-40B4-BE49-F238E27FC236}">
                <a16:creationId xmlns:a16="http://schemas.microsoft.com/office/drawing/2014/main" xmlns="" id="{714D1814-AA0E-462A-8AC4-8D0C2E8E5A40}"/>
              </a:ext>
            </a:extLst>
          </p:cNvPr>
          <p:cNvPicPr>
            <a:picLocks noGrp="1" noChangeAspect="1"/>
          </p:cNvPicPr>
          <p:nvPr>
            <p:ph type="pic" sz="quarter" idx="16"/>
          </p:nvPr>
        </p:nvPicPr>
        <p:blipFill>
          <a:blip r:embed="rId3"/>
          <a:srcRect l="11302" r="11302"/>
          <a:stretch>
            <a:fillRect/>
          </a:stretch>
        </p:blipFill>
        <p:spPr/>
      </p:pic>
    </p:spTree>
    <p:extLst>
      <p:ext uri="{BB962C8B-B14F-4D97-AF65-F5344CB8AC3E}">
        <p14:creationId xmlns:p14="http://schemas.microsoft.com/office/powerpoint/2010/main" val="1021064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5513307" y="170146"/>
            <a:ext cx="6898994" cy="697353"/>
          </a:xfrm>
        </p:spPr>
        <p:txBody>
          <a:bodyPr>
            <a:noAutofit/>
          </a:bodyPr>
          <a:lstStyle/>
          <a:p>
            <a:r>
              <a:rPr lang="en-IE" sz="3200" b="1" dirty="0" err="1"/>
              <a:t>Egzersiz</a:t>
            </a:r>
            <a:r>
              <a:rPr lang="en-IE" sz="3200" b="1" dirty="0"/>
              <a:t> – </a:t>
            </a:r>
            <a:r>
              <a:rPr lang="en-IE" sz="3200" b="1" dirty="0" err="1"/>
              <a:t>Misyonunuzu</a:t>
            </a:r>
            <a:r>
              <a:rPr lang="en-IE" sz="3200" b="1" dirty="0"/>
              <a:t> </a:t>
            </a:r>
            <a:r>
              <a:rPr lang="en-IE" sz="3200" b="1" dirty="0" err="1"/>
              <a:t>Geliştirme</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5513307" y="836747"/>
            <a:ext cx="5839738" cy="2754349"/>
          </a:xfrm>
        </p:spPr>
        <p:txBody>
          <a:bodyPr/>
          <a:lstStyle/>
          <a:p>
            <a:r>
              <a:rPr lang="tr-TR" dirty="0" smtClean="0"/>
              <a:t>Yazılı b</a:t>
            </a:r>
            <a:r>
              <a:rPr lang="en-IE" dirty="0" err="1" smtClean="0"/>
              <a:t>ir</a:t>
            </a:r>
            <a:r>
              <a:rPr lang="en-IE" dirty="0" smtClean="0"/>
              <a:t> </a:t>
            </a:r>
            <a:r>
              <a:rPr lang="en-IE" dirty="0" err="1"/>
              <a:t>Misyon</a:t>
            </a:r>
            <a:r>
              <a:rPr lang="en-IE" dirty="0"/>
              <a:t> </a:t>
            </a:r>
            <a:r>
              <a:rPr lang="en-IE" dirty="0" err="1"/>
              <a:t>Bildirgesi</a:t>
            </a:r>
            <a:r>
              <a:rPr lang="en-IE" dirty="0"/>
              <a:t> </a:t>
            </a:r>
            <a:r>
              <a:rPr lang="en-IE" dirty="0" err="1"/>
              <a:t>yazın</a:t>
            </a:r>
            <a:r>
              <a:rPr lang="en-IE" dirty="0"/>
              <a:t>.</a:t>
            </a:r>
          </a:p>
          <a:p>
            <a:endParaRPr lang="en-IE" dirty="0"/>
          </a:p>
          <a:p>
            <a:endParaRPr lang="en-IE" dirty="0"/>
          </a:p>
          <a:p>
            <a:r>
              <a:rPr lang="en-IE" dirty="0"/>
              <a:t>Ne </a:t>
            </a:r>
            <a:r>
              <a:rPr lang="en-IE" dirty="0" err="1" smtClean="0"/>
              <a:t>yapacaksın</a:t>
            </a:r>
            <a:r>
              <a:rPr lang="tr-TR" dirty="0" smtClean="0"/>
              <a:t>ız</a:t>
            </a:r>
            <a:r>
              <a:rPr lang="en-IE" dirty="0" smtClean="0"/>
              <a:t>?____________</a:t>
            </a:r>
            <a:endParaRPr lang="en-IE" dirty="0"/>
          </a:p>
          <a:p>
            <a:r>
              <a:rPr lang="en-IE" dirty="0"/>
              <a:t>Kim </a:t>
            </a:r>
            <a:r>
              <a:rPr lang="en-IE" dirty="0" err="1"/>
              <a:t>yapacak</a:t>
            </a:r>
            <a:r>
              <a:rPr lang="en-IE" dirty="0"/>
              <a:t>? ________________</a:t>
            </a:r>
          </a:p>
          <a:p>
            <a:r>
              <a:rPr lang="en-IE" dirty="0" err="1"/>
              <a:t>Nasıl</a:t>
            </a:r>
            <a:r>
              <a:rPr lang="en-IE" dirty="0"/>
              <a:t> </a:t>
            </a:r>
            <a:r>
              <a:rPr lang="en-IE" dirty="0" err="1"/>
              <a:t>başarılacak</a:t>
            </a:r>
            <a:r>
              <a:rPr lang="en-IE" dirty="0"/>
              <a:t>?______________</a:t>
            </a:r>
            <a:endParaRPr lang="en-IE" b="0" i="0" dirty="0">
              <a:effectLst/>
            </a:endParaRPr>
          </a:p>
        </p:txBody>
      </p:sp>
      <p:pic>
        <p:nvPicPr>
          <p:cNvPr id="4098" name="Picture 2">
            <a:extLst>
              <a:ext uri="{FF2B5EF4-FFF2-40B4-BE49-F238E27FC236}">
                <a16:creationId xmlns:a16="http://schemas.microsoft.com/office/drawing/2014/main" xmlns="" id="{53D2AD49-F55E-4B87-B7D5-8A6D396E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79" y="5270653"/>
            <a:ext cx="6484545" cy="1131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picture containing text, indoor&#10;&#10;Description automatically generated">
            <a:extLst>
              <a:ext uri="{FF2B5EF4-FFF2-40B4-BE49-F238E27FC236}">
                <a16:creationId xmlns:a16="http://schemas.microsoft.com/office/drawing/2014/main" xmlns="" id="{714D1814-AA0E-462A-8AC4-8D0C2E8E5A40}"/>
              </a:ext>
            </a:extLst>
          </p:cNvPr>
          <p:cNvPicPr>
            <a:picLocks noGrp="1" noChangeAspect="1"/>
          </p:cNvPicPr>
          <p:nvPr>
            <p:ph type="pic" sz="quarter" idx="16"/>
          </p:nvPr>
        </p:nvPicPr>
        <p:blipFill>
          <a:blip r:embed="rId3"/>
          <a:srcRect l="11302" r="11302"/>
          <a:stretch>
            <a:fillRect/>
          </a:stretch>
        </p:blipFill>
        <p:spPr/>
      </p:pic>
    </p:spTree>
    <p:extLst>
      <p:ext uri="{BB962C8B-B14F-4D97-AF65-F5344CB8AC3E}">
        <p14:creationId xmlns:p14="http://schemas.microsoft.com/office/powerpoint/2010/main" val="1158066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4C91A2F-075E-453A-B985-6ADED2D061A0}"/>
              </a:ext>
            </a:extLst>
          </p:cNvPr>
          <p:cNvSpPr>
            <a:spLocks noGrp="1"/>
          </p:cNvSpPr>
          <p:nvPr>
            <p:ph type="body" sz="quarter" idx="14"/>
          </p:nvPr>
        </p:nvSpPr>
        <p:spPr>
          <a:xfrm>
            <a:off x="6925901" y="1068309"/>
            <a:ext cx="5106155" cy="1073946"/>
          </a:xfrm>
        </p:spPr>
        <p:txBody>
          <a:bodyPr>
            <a:noAutofit/>
          </a:bodyPr>
          <a:lstStyle/>
          <a:p>
            <a:pPr algn="ctr"/>
            <a:r>
              <a:rPr lang="en-IE" b="1" dirty="0" err="1">
                <a:solidFill>
                  <a:srgbClr val="009FD8"/>
                </a:solidFill>
              </a:rPr>
              <a:t>Büyüleyici</a:t>
            </a:r>
            <a:r>
              <a:rPr lang="en-IE" b="1" dirty="0">
                <a:solidFill>
                  <a:srgbClr val="009FD8"/>
                </a:solidFill>
              </a:rPr>
              <a:t> </a:t>
            </a:r>
            <a:r>
              <a:rPr lang="en-IE" b="1" dirty="0" err="1">
                <a:solidFill>
                  <a:srgbClr val="009FD8"/>
                </a:solidFill>
              </a:rPr>
              <a:t>Hikaye</a:t>
            </a:r>
            <a:r>
              <a:rPr lang="en-IE" b="1" dirty="0">
                <a:solidFill>
                  <a:srgbClr val="009FD8"/>
                </a:solidFill>
              </a:rPr>
              <a:t> </a:t>
            </a:r>
            <a:r>
              <a:rPr lang="en-IE" b="1" dirty="0" err="1">
                <a:solidFill>
                  <a:srgbClr val="009FD8"/>
                </a:solidFill>
              </a:rPr>
              <a:t>Anlatımına</a:t>
            </a:r>
            <a:r>
              <a:rPr lang="en-IE" b="1" dirty="0">
                <a:solidFill>
                  <a:srgbClr val="009FD8"/>
                </a:solidFill>
              </a:rPr>
              <a:t> 5 </a:t>
            </a:r>
            <a:r>
              <a:rPr lang="en-IE" b="1" dirty="0" err="1">
                <a:solidFill>
                  <a:srgbClr val="009FD8"/>
                </a:solidFill>
              </a:rPr>
              <a:t>Örnek</a:t>
            </a:r>
            <a:endParaRPr lang="en-IE" b="1" dirty="0">
              <a:solidFill>
                <a:srgbClr val="009FD8"/>
              </a:solidFill>
            </a:endParaRPr>
          </a:p>
        </p:txBody>
      </p:sp>
      <p:sp>
        <p:nvSpPr>
          <p:cNvPr id="11" name="Text Placeholder 10">
            <a:extLst>
              <a:ext uri="{FF2B5EF4-FFF2-40B4-BE49-F238E27FC236}">
                <a16:creationId xmlns:a16="http://schemas.microsoft.com/office/drawing/2014/main" xmlns="" id="{2DA20BB0-7066-41E9-A29E-A350BE424ABE}"/>
              </a:ext>
            </a:extLst>
          </p:cNvPr>
          <p:cNvSpPr>
            <a:spLocks noGrp="1"/>
          </p:cNvSpPr>
          <p:nvPr>
            <p:ph type="body" sz="quarter" idx="15"/>
          </p:nvPr>
        </p:nvSpPr>
        <p:spPr>
          <a:xfrm>
            <a:off x="7488252" y="2522501"/>
            <a:ext cx="3981451" cy="2592420"/>
          </a:xfrm>
        </p:spPr>
        <p:txBody>
          <a:bodyPr/>
          <a:lstStyle/>
          <a:p>
            <a:pPr algn="ctr"/>
            <a:r>
              <a:rPr lang="en-IE" dirty="0" err="1">
                <a:solidFill>
                  <a:srgbClr val="030303"/>
                </a:solidFill>
              </a:rPr>
              <a:t>Markaların</a:t>
            </a:r>
            <a:r>
              <a:rPr lang="en-IE" dirty="0">
                <a:solidFill>
                  <a:srgbClr val="030303"/>
                </a:solidFill>
              </a:rPr>
              <a:t> </a:t>
            </a:r>
            <a:r>
              <a:rPr lang="en-IE" dirty="0" err="1">
                <a:solidFill>
                  <a:srgbClr val="030303"/>
                </a:solidFill>
              </a:rPr>
              <a:t>bu</a:t>
            </a:r>
            <a:r>
              <a:rPr lang="en-IE" dirty="0">
                <a:solidFill>
                  <a:srgbClr val="030303"/>
                </a:solidFill>
              </a:rPr>
              <a:t> </a:t>
            </a:r>
            <a:r>
              <a:rPr lang="en-IE" b="1" dirty="0">
                <a:solidFill>
                  <a:schemeClr val="accent2"/>
                </a:solidFill>
              </a:rPr>
              <a:t>5 </a:t>
            </a:r>
            <a:r>
              <a:rPr lang="en-IE" b="1" dirty="0" err="1">
                <a:solidFill>
                  <a:schemeClr val="accent2"/>
                </a:solidFill>
              </a:rPr>
              <a:t>büyüleyici</a:t>
            </a:r>
            <a:r>
              <a:rPr lang="en-IE" b="1" dirty="0">
                <a:solidFill>
                  <a:schemeClr val="accent2"/>
                </a:solidFill>
              </a:rPr>
              <a:t> </a:t>
            </a:r>
            <a:r>
              <a:rPr lang="en-IE" dirty="0" err="1">
                <a:solidFill>
                  <a:srgbClr val="030303"/>
                </a:solidFill>
              </a:rPr>
              <a:t>marka</a:t>
            </a:r>
            <a:r>
              <a:rPr lang="en-IE" dirty="0">
                <a:solidFill>
                  <a:srgbClr val="030303"/>
                </a:solidFill>
              </a:rPr>
              <a:t> </a:t>
            </a:r>
            <a:r>
              <a:rPr lang="en-IE" dirty="0" err="1">
                <a:solidFill>
                  <a:srgbClr val="030303"/>
                </a:solidFill>
              </a:rPr>
              <a:t>hikayesi</a:t>
            </a:r>
            <a:r>
              <a:rPr lang="en-IE" dirty="0">
                <a:solidFill>
                  <a:srgbClr val="030303"/>
                </a:solidFill>
              </a:rPr>
              <a:t> </a:t>
            </a:r>
            <a:r>
              <a:rPr lang="en-IE" dirty="0" err="1">
                <a:solidFill>
                  <a:srgbClr val="030303"/>
                </a:solidFill>
              </a:rPr>
              <a:t>anlatımı</a:t>
            </a:r>
            <a:r>
              <a:rPr lang="en-IE" dirty="0">
                <a:solidFill>
                  <a:srgbClr val="030303"/>
                </a:solidFill>
              </a:rPr>
              <a:t> </a:t>
            </a:r>
            <a:r>
              <a:rPr lang="en-IE" dirty="0" err="1">
                <a:solidFill>
                  <a:srgbClr val="030303"/>
                </a:solidFill>
              </a:rPr>
              <a:t>örneğiyle</a:t>
            </a:r>
            <a:r>
              <a:rPr lang="en-IE" dirty="0">
                <a:solidFill>
                  <a:srgbClr val="030303"/>
                </a:solidFill>
              </a:rPr>
              <a:t> </a:t>
            </a:r>
            <a:r>
              <a:rPr lang="en-IE" dirty="0" err="1">
                <a:solidFill>
                  <a:srgbClr val="030303"/>
                </a:solidFill>
              </a:rPr>
              <a:t>bağlantı</a:t>
            </a:r>
            <a:r>
              <a:rPr lang="en-IE" dirty="0">
                <a:solidFill>
                  <a:srgbClr val="030303"/>
                </a:solidFill>
              </a:rPr>
              <a:t> </a:t>
            </a:r>
            <a:r>
              <a:rPr lang="en-IE" dirty="0" err="1">
                <a:solidFill>
                  <a:srgbClr val="030303"/>
                </a:solidFill>
              </a:rPr>
              <a:t>kurmak</a:t>
            </a:r>
            <a:r>
              <a:rPr lang="en-IE" dirty="0">
                <a:solidFill>
                  <a:srgbClr val="030303"/>
                </a:solidFill>
              </a:rPr>
              <a:t> </a:t>
            </a:r>
            <a:r>
              <a:rPr lang="en-IE" dirty="0" err="1">
                <a:solidFill>
                  <a:srgbClr val="030303"/>
                </a:solidFill>
              </a:rPr>
              <a:t>ve</a:t>
            </a:r>
            <a:r>
              <a:rPr lang="en-IE" dirty="0">
                <a:solidFill>
                  <a:srgbClr val="030303"/>
                </a:solidFill>
              </a:rPr>
              <a:t> </a:t>
            </a:r>
            <a:r>
              <a:rPr lang="en-IE" dirty="0" err="1">
                <a:solidFill>
                  <a:srgbClr val="030303"/>
                </a:solidFill>
              </a:rPr>
              <a:t>yankı</a:t>
            </a:r>
            <a:r>
              <a:rPr lang="en-IE" dirty="0">
                <a:solidFill>
                  <a:srgbClr val="030303"/>
                </a:solidFill>
              </a:rPr>
              <a:t> </a:t>
            </a:r>
            <a:r>
              <a:rPr lang="en-IE" dirty="0" err="1">
                <a:solidFill>
                  <a:srgbClr val="030303"/>
                </a:solidFill>
              </a:rPr>
              <a:t>uyandırmak</a:t>
            </a:r>
            <a:r>
              <a:rPr lang="en-IE" dirty="0">
                <a:solidFill>
                  <a:srgbClr val="030303"/>
                </a:solidFill>
              </a:rPr>
              <a:t> </a:t>
            </a:r>
            <a:r>
              <a:rPr lang="en-IE" dirty="0" err="1">
                <a:solidFill>
                  <a:srgbClr val="030303"/>
                </a:solidFill>
              </a:rPr>
              <a:t>için</a:t>
            </a:r>
            <a:r>
              <a:rPr lang="en-IE" dirty="0">
                <a:solidFill>
                  <a:srgbClr val="030303"/>
                </a:solidFill>
              </a:rPr>
              <a:t> </a:t>
            </a:r>
            <a:r>
              <a:rPr lang="en-IE" dirty="0" err="1">
                <a:solidFill>
                  <a:srgbClr val="030303"/>
                </a:solidFill>
              </a:rPr>
              <a:t>hikayeyi</a:t>
            </a:r>
            <a:r>
              <a:rPr lang="en-IE" dirty="0">
                <a:solidFill>
                  <a:srgbClr val="030303"/>
                </a:solidFill>
              </a:rPr>
              <a:t> </a:t>
            </a:r>
            <a:r>
              <a:rPr lang="en-IE" dirty="0" err="1">
                <a:solidFill>
                  <a:srgbClr val="030303"/>
                </a:solidFill>
              </a:rPr>
              <a:t>nasıl</a:t>
            </a:r>
            <a:r>
              <a:rPr lang="en-IE" dirty="0">
                <a:solidFill>
                  <a:srgbClr val="030303"/>
                </a:solidFill>
              </a:rPr>
              <a:t> </a:t>
            </a:r>
            <a:r>
              <a:rPr lang="en-IE" dirty="0" err="1">
                <a:solidFill>
                  <a:srgbClr val="030303"/>
                </a:solidFill>
              </a:rPr>
              <a:t>kullandığını</a:t>
            </a:r>
            <a:r>
              <a:rPr lang="en-IE" dirty="0">
                <a:solidFill>
                  <a:srgbClr val="030303"/>
                </a:solidFill>
              </a:rPr>
              <a:t> </a:t>
            </a:r>
            <a:r>
              <a:rPr lang="en-IE" dirty="0" err="1">
                <a:solidFill>
                  <a:srgbClr val="030303"/>
                </a:solidFill>
              </a:rPr>
              <a:t>öğrenin</a:t>
            </a:r>
            <a:r>
              <a:rPr lang="en-IE" dirty="0" smtClean="0">
                <a:solidFill>
                  <a:srgbClr val="030303"/>
                </a:solidFill>
              </a:rPr>
              <a:t>.</a:t>
            </a:r>
            <a:endParaRPr lang="tr-TR" dirty="0" smtClean="0">
              <a:solidFill>
                <a:srgbClr val="030303"/>
              </a:solidFill>
            </a:endParaRPr>
          </a:p>
          <a:p>
            <a:pPr algn="ctr"/>
            <a:r>
              <a:rPr lang="en-IE" dirty="0" err="1" smtClean="0">
                <a:solidFill>
                  <a:srgbClr val="030303"/>
                </a:solidFill>
              </a:rPr>
              <a:t>Spotify</a:t>
            </a:r>
            <a:endParaRPr lang="en-IE" dirty="0">
              <a:solidFill>
                <a:srgbClr val="030303"/>
              </a:solidFill>
            </a:endParaRPr>
          </a:p>
          <a:p>
            <a:pPr algn="ctr"/>
            <a:r>
              <a:rPr lang="en-IE" dirty="0">
                <a:solidFill>
                  <a:srgbClr val="030303"/>
                </a:solidFill>
              </a:rPr>
              <a:t>Air B&amp;B</a:t>
            </a:r>
          </a:p>
          <a:p>
            <a:pPr algn="ctr"/>
            <a:r>
              <a:rPr lang="en-IE" dirty="0" err="1">
                <a:solidFill>
                  <a:srgbClr val="030303"/>
                </a:solidFill>
              </a:rPr>
              <a:t>Warby</a:t>
            </a:r>
            <a:r>
              <a:rPr lang="en-IE" dirty="0">
                <a:solidFill>
                  <a:srgbClr val="030303"/>
                </a:solidFill>
              </a:rPr>
              <a:t> Parker</a:t>
            </a:r>
          </a:p>
          <a:p>
            <a:pPr algn="ctr"/>
            <a:r>
              <a:rPr lang="en-IE" dirty="0">
                <a:solidFill>
                  <a:srgbClr val="030303"/>
                </a:solidFill>
              </a:rPr>
              <a:t>Dove </a:t>
            </a:r>
          </a:p>
          <a:p>
            <a:pPr algn="ctr"/>
            <a:r>
              <a:rPr lang="en-IE" dirty="0">
                <a:solidFill>
                  <a:srgbClr val="030303"/>
                </a:solidFill>
              </a:rPr>
              <a:t>Nike</a:t>
            </a:r>
          </a:p>
          <a:p>
            <a:pPr algn="ctr"/>
            <a:endParaRPr lang="en-IE" i="1" dirty="0"/>
          </a:p>
        </p:txBody>
      </p:sp>
      <p:pic>
        <p:nvPicPr>
          <p:cNvPr id="4" name="Picture 3">
            <a:hlinkClick r:id="rId2"/>
            <a:extLst>
              <a:ext uri="{FF2B5EF4-FFF2-40B4-BE49-F238E27FC236}">
                <a16:creationId xmlns:a16="http://schemas.microsoft.com/office/drawing/2014/main" xmlns="" id="{29A757B8-064D-4270-825F-50F25DC65D47}"/>
              </a:ext>
            </a:extLst>
          </p:cNvPr>
          <p:cNvPicPr>
            <a:picLocks noChangeAspect="1"/>
          </p:cNvPicPr>
          <p:nvPr/>
        </p:nvPicPr>
        <p:blipFill>
          <a:blip r:embed="rId3"/>
          <a:stretch>
            <a:fillRect/>
          </a:stretch>
        </p:blipFill>
        <p:spPr>
          <a:xfrm>
            <a:off x="1342034" y="2285380"/>
            <a:ext cx="5203621" cy="3096763"/>
          </a:xfrm>
          <a:prstGeom prst="rect">
            <a:avLst/>
          </a:prstGeom>
        </p:spPr>
      </p:pic>
    </p:spTree>
    <p:extLst>
      <p:ext uri="{BB962C8B-B14F-4D97-AF65-F5344CB8AC3E}">
        <p14:creationId xmlns:p14="http://schemas.microsoft.com/office/powerpoint/2010/main" val="457667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handwear&#10;&#10;Description automatically generated">
            <a:extLst>
              <a:ext uri="{FF2B5EF4-FFF2-40B4-BE49-F238E27FC236}">
                <a16:creationId xmlns:a16="http://schemas.microsoft.com/office/drawing/2014/main" xmlns="" id="{8B4410A2-F277-407D-9F3D-D638FEC97C10}"/>
              </a:ext>
            </a:extLst>
          </p:cNvPr>
          <p:cNvPicPr>
            <a:picLocks noGrp="1" noChangeAspect="1"/>
          </p:cNvPicPr>
          <p:nvPr>
            <p:ph type="pic" sz="quarter" idx="10"/>
          </p:nvPr>
        </p:nvPicPr>
        <p:blipFill>
          <a:blip r:embed="rId2"/>
          <a:srcRect t="3489" b="3489"/>
          <a:stretch>
            <a:fillRect/>
          </a:stretch>
        </p:blipFill>
        <p:spPr/>
      </p:pic>
      <p:pic>
        <p:nvPicPr>
          <p:cNvPr id="10" name="Picture Placeholder 9" descr="A picture containing metalware, key&#10;&#10;Description automatically generated">
            <a:extLst>
              <a:ext uri="{FF2B5EF4-FFF2-40B4-BE49-F238E27FC236}">
                <a16:creationId xmlns:a16="http://schemas.microsoft.com/office/drawing/2014/main" xmlns="" id="{556CF95E-7F1C-4820-AE3A-D5EE4F3807E6}"/>
              </a:ext>
            </a:extLst>
          </p:cNvPr>
          <p:cNvPicPr>
            <a:picLocks noGrp="1" noChangeAspect="1"/>
          </p:cNvPicPr>
          <p:nvPr>
            <p:ph type="pic" sz="quarter" idx="11"/>
          </p:nvPr>
        </p:nvPicPr>
        <p:blipFill>
          <a:blip r:embed="rId3"/>
          <a:srcRect t="12326" b="12326"/>
          <a:stretch>
            <a:fillRect/>
          </a:stretch>
        </p:blipFill>
        <p:spPr/>
      </p:pic>
      <p:pic>
        <p:nvPicPr>
          <p:cNvPr id="15" name="Picture Placeholder 14" descr="A picture containing text, person, indoor&#10;&#10;Description automatically generated">
            <a:extLst>
              <a:ext uri="{FF2B5EF4-FFF2-40B4-BE49-F238E27FC236}">
                <a16:creationId xmlns:a16="http://schemas.microsoft.com/office/drawing/2014/main" xmlns="" id="{FAA82E14-0DC9-49B1-A76C-7461DF000A23}"/>
              </a:ext>
            </a:extLst>
          </p:cNvPr>
          <p:cNvPicPr>
            <a:picLocks noGrp="1" noChangeAspect="1"/>
          </p:cNvPicPr>
          <p:nvPr>
            <p:ph type="pic" sz="quarter" idx="13"/>
          </p:nvPr>
        </p:nvPicPr>
        <p:blipFill>
          <a:blip r:embed="rId4"/>
          <a:srcRect l="16820" r="16820"/>
          <a:stretch>
            <a:fillRect/>
          </a:stretch>
        </p:blipFill>
        <p:spPr/>
      </p:pic>
      <p:sp>
        <p:nvSpPr>
          <p:cNvPr id="3" name="Text Placeholder 2">
            <a:extLst>
              <a:ext uri="{FF2B5EF4-FFF2-40B4-BE49-F238E27FC236}">
                <a16:creationId xmlns:a16="http://schemas.microsoft.com/office/drawing/2014/main" xmlns="" id="{5457B790-C662-4BCF-9072-F90906ED93F9}"/>
              </a:ext>
            </a:extLst>
          </p:cNvPr>
          <p:cNvSpPr>
            <a:spLocks noGrp="1"/>
          </p:cNvSpPr>
          <p:nvPr>
            <p:ph type="body" sz="quarter" idx="14"/>
          </p:nvPr>
        </p:nvSpPr>
        <p:spPr>
          <a:xfrm>
            <a:off x="6387921" y="1128841"/>
            <a:ext cx="5404863" cy="1504899"/>
          </a:xfrm>
        </p:spPr>
        <p:txBody>
          <a:bodyPr>
            <a:normAutofit/>
          </a:bodyPr>
          <a:lstStyle/>
          <a:p>
            <a:r>
              <a:rPr lang="en-IE" b="1" dirty="0" err="1">
                <a:solidFill>
                  <a:srgbClr val="ED2A59"/>
                </a:solidFill>
              </a:rPr>
              <a:t>Hikaye</a:t>
            </a:r>
            <a:r>
              <a:rPr lang="en-IE" b="1" dirty="0">
                <a:solidFill>
                  <a:srgbClr val="ED2A59"/>
                </a:solidFill>
              </a:rPr>
              <a:t> </a:t>
            </a:r>
            <a:r>
              <a:rPr lang="en-IE" b="1" dirty="0" err="1">
                <a:solidFill>
                  <a:srgbClr val="ED2A59"/>
                </a:solidFill>
              </a:rPr>
              <a:t>Anlatma</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Misyon</a:t>
            </a:r>
            <a:r>
              <a:rPr lang="en-IE" b="1" dirty="0">
                <a:solidFill>
                  <a:srgbClr val="ED2A59"/>
                </a:solidFill>
              </a:rPr>
              <a:t> </a:t>
            </a:r>
            <a:r>
              <a:rPr lang="en-IE" b="1" dirty="0" err="1">
                <a:solidFill>
                  <a:srgbClr val="ED2A59"/>
                </a:solidFill>
              </a:rPr>
              <a:t>Pazarlama</a:t>
            </a:r>
            <a:r>
              <a:rPr lang="en-IE" b="1" dirty="0">
                <a:solidFill>
                  <a:srgbClr val="ED2A59"/>
                </a:solidFill>
              </a:rPr>
              <a:t> </a:t>
            </a:r>
            <a:r>
              <a:rPr lang="en-IE" b="1" dirty="0" err="1">
                <a:solidFill>
                  <a:srgbClr val="ED2A59"/>
                </a:solidFill>
              </a:rPr>
              <a:t>Stratejisi</a:t>
            </a:r>
            <a:endParaRPr lang="en-IE" b="1" dirty="0">
              <a:solidFill>
                <a:srgbClr val="ED2A59"/>
              </a:solidFill>
            </a:endParaRPr>
          </a:p>
        </p:txBody>
      </p:sp>
      <p:sp>
        <p:nvSpPr>
          <p:cNvPr id="11" name="Text Placeholder 10">
            <a:extLst>
              <a:ext uri="{FF2B5EF4-FFF2-40B4-BE49-F238E27FC236}">
                <a16:creationId xmlns:a16="http://schemas.microsoft.com/office/drawing/2014/main" xmlns="" id="{0FD052A4-0FAA-4F05-99FD-EE31A1018C55}"/>
              </a:ext>
            </a:extLst>
          </p:cNvPr>
          <p:cNvSpPr>
            <a:spLocks noGrp="1"/>
          </p:cNvSpPr>
          <p:nvPr>
            <p:ph type="body" sz="quarter" idx="15"/>
          </p:nvPr>
        </p:nvSpPr>
        <p:spPr/>
        <p:txBody>
          <a:bodyPr/>
          <a:lstStyle/>
          <a:p>
            <a:r>
              <a:rPr lang="en-IE" sz="3200" b="1" dirty="0" err="1">
                <a:solidFill>
                  <a:schemeClr val="tx1">
                    <a:lumMod val="75000"/>
                    <a:lumOff val="25000"/>
                  </a:schemeClr>
                </a:solidFill>
              </a:rPr>
              <a:t>Dijital</a:t>
            </a:r>
            <a:r>
              <a:rPr lang="en-IE" sz="3200" b="1" dirty="0">
                <a:solidFill>
                  <a:schemeClr val="tx1">
                    <a:lumMod val="75000"/>
                    <a:lumOff val="25000"/>
                  </a:schemeClr>
                </a:solidFill>
              </a:rPr>
              <a:t> </a:t>
            </a:r>
            <a:r>
              <a:rPr lang="en-IE" sz="3200" b="1" dirty="0" err="1">
                <a:solidFill>
                  <a:schemeClr val="tx1">
                    <a:lumMod val="75000"/>
                    <a:lumOff val="25000"/>
                  </a:schemeClr>
                </a:solidFill>
              </a:rPr>
              <a:t>hikaye</a:t>
            </a:r>
            <a:r>
              <a:rPr lang="en-IE" sz="3200" b="1" dirty="0">
                <a:solidFill>
                  <a:schemeClr val="tx1">
                    <a:lumMod val="75000"/>
                    <a:lumOff val="25000"/>
                  </a:schemeClr>
                </a:solidFill>
              </a:rPr>
              <a:t> </a:t>
            </a:r>
            <a:r>
              <a:rPr lang="en-IE" sz="3200" b="1" dirty="0" err="1">
                <a:solidFill>
                  <a:schemeClr val="tx1">
                    <a:lumMod val="75000"/>
                    <a:lumOff val="25000"/>
                  </a:schemeClr>
                </a:solidFill>
              </a:rPr>
              <a:t>anlatımı</a:t>
            </a:r>
            <a:r>
              <a:rPr lang="en-IE" sz="3200" b="1" dirty="0">
                <a:solidFill>
                  <a:schemeClr val="tx1">
                    <a:lumMod val="75000"/>
                    <a:lumOff val="25000"/>
                  </a:schemeClr>
                </a:solidFill>
              </a:rPr>
              <a:t>, </a:t>
            </a:r>
            <a:r>
              <a:rPr lang="en-IE" sz="3200" b="1" dirty="0" err="1">
                <a:solidFill>
                  <a:schemeClr val="tx1">
                    <a:lumMod val="75000"/>
                    <a:lumOff val="25000"/>
                  </a:schemeClr>
                </a:solidFill>
              </a:rPr>
              <a:t>projenizi</a:t>
            </a:r>
            <a:r>
              <a:rPr lang="en-IE" sz="3200" b="1" dirty="0">
                <a:solidFill>
                  <a:schemeClr val="tx1">
                    <a:lumMod val="75000"/>
                    <a:lumOff val="25000"/>
                  </a:schemeClr>
                </a:solidFill>
              </a:rPr>
              <a:t> </a:t>
            </a:r>
            <a:r>
              <a:rPr lang="en-IE" sz="3200" b="1" dirty="0" err="1">
                <a:solidFill>
                  <a:schemeClr val="tx1">
                    <a:lumMod val="75000"/>
                    <a:lumOff val="25000"/>
                  </a:schemeClr>
                </a:solidFill>
              </a:rPr>
              <a:t>ilerletmek</a:t>
            </a:r>
            <a:r>
              <a:rPr lang="en-IE" sz="3200" b="1" dirty="0">
                <a:solidFill>
                  <a:schemeClr val="tx1">
                    <a:lumMod val="75000"/>
                    <a:lumOff val="25000"/>
                  </a:schemeClr>
                </a:solidFill>
              </a:rPr>
              <a:t> </a:t>
            </a:r>
            <a:r>
              <a:rPr lang="en-IE" sz="3200" b="1" dirty="0" err="1">
                <a:solidFill>
                  <a:schemeClr val="tx1">
                    <a:lumMod val="75000"/>
                    <a:lumOff val="25000"/>
                  </a:schemeClr>
                </a:solidFill>
              </a:rPr>
              <a:t>için</a:t>
            </a:r>
            <a:r>
              <a:rPr lang="en-IE" sz="3200" b="1" dirty="0">
                <a:solidFill>
                  <a:schemeClr val="tx1">
                    <a:lumMod val="75000"/>
                    <a:lumOff val="25000"/>
                  </a:schemeClr>
                </a:solidFill>
              </a:rPr>
              <a:t> </a:t>
            </a:r>
            <a:r>
              <a:rPr lang="en-IE" sz="3200" b="1" dirty="0" err="1">
                <a:solidFill>
                  <a:schemeClr val="tx1">
                    <a:lumMod val="75000"/>
                    <a:lumOff val="25000"/>
                  </a:schemeClr>
                </a:solidFill>
              </a:rPr>
              <a:t>sosyal</a:t>
            </a:r>
            <a:r>
              <a:rPr lang="en-IE" sz="3200" b="1" dirty="0">
                <a:solidFill>
                  <a:schemeClr val="tx1">
                    <a:lumMod val="75000"/>
                    <a:lumOff val="25000"/>
                  </a:schemeClr>
                </a:solidFill>
              </a:rPr>
              <a:t> </a:t>
            </a:r>
            <a:r>
              <a:rPr lang="en-IE" sz="3200" b="1" dirty="0" err="1">
                <a:solidFill>
                  <a:schemeClr val="tx1">
                    <a:lumMod val="75000"/>
                    <a:lumOff val="25000"/>
                  </a:schemeClr>
                </a:solidFill>
              </a:rPr>
              <a:t>etkinizi</a:t>
            </a:r>
            <a:r>
              <a:rPr lang="en-IE" sz="3200" b="1" dirty="0">
                <a:solidFill>
                  <a:schemeClr val="tx1">
                    <a:lumMod val="75000"/>
                    <a:lumOff val="25000"/>
                  </a:schemeClr>
                </a:solidFill>
              </a:rPr>
              <a:t> </a:t>
            </a:r>
            <a:r>
              <a:rPr lang="en-IE" sz="3200" b="1" dirty="0" err="1">
                <a:solidFill>
                  <a:schemeClr val="tx1">
                    <a:lumMod val="75000"/>
                    <a:lumOff val="25000"/>
                  </a:schemeClr>
                </a:solidFill>
              </a:rPr>
              <a:t>anlatmanıza</a:t>
            </a:r>
            <a:r>
              <a:rPr lang="en-IE" sz="3200" b="1" dirty="0">
                <a:solidFill>
                  <a:schemeClr val="tx1">
                    <a:lumMod val="75000"/>
                    <a:lumOff val="25000"/>
                  </a:schemeClr>
                </a:solidFill>
              </a:rPr>
              <a:t> </a:t>
            </a:r>
            <a:r>
              <a:rPr lang="en-IE" sz="3200" b="1" dirty="0" err="1">
                <a:solidFill>
                  <a:schemeClr val="tx1">
                    <a:lumMod val="75000"/>
                    <a:lumOff val="25000"/>
                  </a:schemeClr>
                </a:solidFill>
              </a:rPr>
              <a:t>nasıl</a:t>
            </a:r>
            <a:r>
              <a:rPr lang="en-IE" sz="3200" b="1" dirty="0">
                <a:solidFill>
                  <a:schemeClr val="tx1">
                    <a:lumMod val="75000"/>
                    <a:lumOff val="25000"/>
                  </a:schemeClr>
                </a:solidFill>
              </a:rPr>
              <a:t> </a:t>
            </a:r>
            <a:r>
              <a:rPr lang="en-IE" sz="3200" b="1" dirty="0" err="1">
                <a:solidFill>
                  <a:schemeClr val="tx1">
                    <a:lumMod val="75000"/>
                    <a:lumOff val="25000"/>
                  </a:schemeClr>
                </a:solidFill>
              </a:rPr>
              <a:t>yardımcı</a:t>
            </a:r>
            <a:r>
              <a:rPr lang="en-IE" sz="3200" b="1" dirty="0">
                <a:solidFill>
                  <a:schemeClr val="tx1">
                    <a:lumMod val="75000"/>
                    <a:lumOff val="25000"/>
                  </a:schemeClr>
                </a:solidFill>
              </a:rPr>
              <a:t> </a:t>
            </a:r>
            <a:r>
              <a:rPr lang="en-IE" sz="3200" b="1" dirty="0" err="1">
                <a:solidFill>
                  <a:schemeClr val="tx1">
                    <a:lumMod val="75000"/>
                    <a:lumOff val="25000"/>
                  </a:schemeClr>
                </a:solidFill>
              </a:rPr>
              <a:t>olabilir</a:t>
            </a:r>
            <a:r>
              <a:rPr lang="en-IE" sz="3200" b="1" dirty="0">
                <a:solidFill>
                  <a:schemeClr val="tx1">
                    <a:lumMod val="75000"/>
                    <a:lumOff val="25000"/>
                  </a:schemeClr>
                </a:solidFill>
              </a:rPr>
              <a:t>?</a:t>
            </a:r>
            <a:endParaRPr lang="en-IE" sz="3200" b="1" dirty="0">
              <a:solidFill>
                <a:schemeClr val="tx1">
                  <a:lumMod val="75000"/>
                  <a:lumOff val="25000"/>
                </a:schemeClr>
              </a:solidFill>
            </a:endParaRPr>
          </a:p>
        </p:txBody>
      </p:sp>
      <p:pic>
        <p:nvPicPr>
          <p:cNvPr id="19" name="Picture Placeholder 18" descr="A picture containing bed, window, person, indoor&#10;&#10;Description automatically generated">
            <a:extLst>
              <a:ext uri="{FF2B5EF4-FFF2-40B4-BE49-F238E27FC236}">
                <a16:creationId xmlns:a16="http://schemas.microsoft.com/office/drawing/2014/main" xmlns="" id="{986FAFBC-B226-4F9E-ACD0-2BE75C8BA17D}"/>
              </a:ext>
            </a:extLst>
          </p:cNvPr>
          <p:cNvPicPr>
            <a:picLocks noGrp="1" noChangeAspect="1"/>
          </p:cNvPicPr>
          <p:nvPr>
            <p:ph type="pic" sz="quarter" idx="12"/>
          </p:nvPr>
        </p:nvPicPr>
        <p:blipFill>
          <a:blip r:embed="rId5"/>
          <a:srcRect t="16510" b="16510"/>
          <a:stretch>
            <a:fillRect/>
          </a:stretch>
        </p:blipFill>
        <p:spPr/>
      </p:pic>
      <p:sp>
        <p:nvSpPr>
          <p:cNvPr id="20" name="TextBox 19">
            <a:extLst>
              <a:ext uri="{FF2B5EF4-FFF2-40B4-BE49-F238E27FC236}">
                <a16:creationId xmlns:a16="http://schemas.microsoft.com/office/drawing/2014/main" xmlns="" id="{6957FB5E-F6AB-429C-A5F0-64C031A77F27}"/>
              </a:ext>
            </a:extLst>
          </p:cNvPr>
          <p:cNvSpPr txBox="1"/>
          <p:nvPr/>
        </p:nvSpPr>
        <p:spPr>
          <a:xfrm>
            <a:off x="520700" y="60450"/>
            <a:ext cx="5575300" cy="461665"/>
          </a:xfrm>
          <a:prstGeom prst="rect">
            <a:avLst/>
          </a:prstGeom>
          <a:solidFill>
            <a:schemeClr val="bg1"/>
          </a:solidFill>
        </p:spPr>
        <p:txBody>
          <a:bodyPr wrap="square" rtlCol="0">
            <a:spAutoFit/>
          </a:bodyPr>
          <a:lstStyle/>
          <a:p>
            <a:pPr algn="ctr"/>
            <a:r>
              <a:rPr lang="en-IE" sz="2400" b="1" dirty="0"/>
              <a:t>How Storytelling Can Help You!!</a:t>
            </a:r>
          </a:p>
        </p:txBody>
      </p:sp>
      <p:sp>
        <p:nvSpPr>
          <p:cNvPr id="21" name="TextBox 20">
            <a:extLst>
              <a:ext uri="{FF2B5EF4-FFF2-40B4-BE49-F238E27FC236}">
                <a16:creationId xmlns:a16="http://schemas.microsoft.com/office/drawing/2014/main" xmlns="" id="{BA9FCBAC-02A7-44E2-90DE-B63752DF03F2}"/>
              </a:ext>
            </a:extLst>
          </p:cNvPr>
          <p:cNvSpPr txBox="1"/>
          <p:nvPr/>
        </p:nvSpPr>
        <p:spPr>
          <a:xfrm>
            <a:off x="520700" y="6212775"/>
            <a:ext cx="2743200" cy="584775"/>
          </a:xfrm>
          <a:prstGeom prst="rect">
            <a:avLst/>
          </a:prstGeom>
          <a:solidFill>
            <a:schemeClr val="bg1"/>
          </a:solidFill>
        </p:spPr>
        <p:txBody>
          <a:bodyPr wrap="square" rtlCol="0">
            <a:spAutoFit/>
          </a:bodyPr>
          <a:lstStyle/>
          <a:p>
            <a:pPr algn="ctr"/>
            <a:r>
              <a:rPr lang="en-IE" sz="1600" b="1" dirty="0"/>
              <a:t>People will follow, share, talk about you, spread the word…</a:t>
            </a:r>
          </a:p>
        </p:txBody>
      </p:sp>
      <p:sp>
        <p:nvSpPr>
          <p:cNvPr id="22" name="TextBox 21">
            <a:extLst>
              <a:ext uri="{FF2B5EF4-FFF2-40B4-BE49-F238E27FC236}">
                <a16:creationId xmlns:a16="http://schemas.microsoft.com/office/drawing/2014/main" xmlns="" id="{77AB3430-FB6E-483E-83E2-B645E4CFC6CC}"/>
              </a:ext>
            </a:extLst>
          </p:cNvPr>
          <p:cNvSpPr txBox="1"/>
          <p:nvPr/>
        </p:nvSpPr>
        <p:spPr>
          <a:xfrm>
            <a:off x="3416299" y="6212775"/>
            <a:ext cx="2743200" cy="584775"/>
          </a:xfrm>
          <a:prstGeom prst="rect">
            <a:avLst/>
          </a:prstGeom>
          <a:solidFill>
            <a:schemeClr val="bg1"/>
          </a:solidFill>
        </p:spPr>
        <p:txBody>
          <a:bodyPr wrap="square" rtlCol="0">
            <a:spAutoFit/>
          </a:bodyPr>
          <a:lstStyle/>
          <a:p>
            <a:pPr algn="ctr"/>
            <a:r>
              <a:rPr lang="en-IE" sz="1600" b="1" dirty="0"/>
              <a:t>People will want to help you by mentoring or funding…</a:t>
            </a:r>
          </a:p>
        </p:txBody>
      </p:sp>
      <p:sp>
        <p:nvSpPr>
          <p:cNvPr id="23" name="TextBox 22">
            <a:extLst>
              <a:ext uri="{FF2B5EF4-FFF2-40B4-BE49-F238E27FC236}">
                <a16:creationId xmlns:a16="http://schemas.microsoft.com/office/drawing/2014/main" xmlns="" id="{AA14023B-936A-4FCE-8C33-64D4029FC810}"/>
              </a:ext>
            </a:extLst>
          </p:cNvPr>
          <p:cNvSpPr txBox="1"/>
          <p:nvPr/>
        </p:nvSpPr>
        <p:spPr>
          <a:xfrm>
            <a:off x="520700" y="2724270"/>
            <a:ext cx="2743200" cy="584775"/>
          </a:xfrm>
          <a:prstGeom prst="rect">
            <a:avLst/>
          </a:prstGeom>
          <a:solidFill>
            <a:schemeClr val="bg1"/>
          </a:solidFill>
        </p:spPr>
        <p:txBody>
          <a:bodyPr wrap="square" rtlCol="0">
            <a:spAutoFit/>
          </a:bodyPr>
          <a:lstStyle/>
          <a:p>
            <a:pPr algn="ctr"/>
            <a:r>
              <a:rPr lang="en-IE" sz="1600" b="1" dirty="0"/>
              <a:t>People will want to help you by donating or fundraising…</a:t>
            </a:r>
          </a:p>
        </p:txBody>
      </p:sp>
      <p:sp>
        <p:nvSpPr>
          <p:cNvPr id="24" name="TextBox 23">
            <a:extLst>
              <a:ext uri="{FF2B5EF4-FFF2-40B4-BE49-F238E27FC236}">
                <a16:creationId xmlns:a16="http://schemas.microsoft.com/office/drawing/2014/main" xmlns="" id="{8C57A219-AA60-435F-A711-90354FCB00AB}"/>
              </a:ext>
            </a:extLst>
          </p:cNvPr>
          <p:cNvSpPr txBox="1"/>
          <p:nvPr/>
        </p:nvSpPr>
        <p:spPr>
          <a:xfrm>
            <a:off x="3416299" y="2459942"/>
            <a:ext cx="2743200" cy="830997"/>
          </a:xfrm>
          <a:prstGeom prst="rect">
            <a:avLst/>
          </a:prstGeom>
          <a:solidFill>
            <a:schemeClr val="bg1"/>
          </a:solidFill>
        </p:spPr>
        <p:txBody>
          <a:bodyPr wrap="square" rtlCol="0">
            <a:spAutoFit/>
          </a:bodyPr>
          <a:lstStyle/>
          <a:p>
            <a:pPr algn="ctr"/>
            <a:r>
              <a:rPr lang="en-IE" sz="1600" b="1" dirty="0"/>
              <a:t>People will want to join your journey and become a lifelong supporter or volunteer…</a:t>
            </a:r>
          </a:p>
        </p:txBody>
      </p:sp>
    </p:spTree>
    <p:extLst>
      <p:ext uri="{BB962C8B-B14F-4D97-AF65-F5344CB8AC3E}">
        <p14:creationId xmlns:p14="http://schemas.microsoft.com/office/powerpoint/2010/main" val="311786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person holding a book&#10;&#10;Description automatically generated with medium confidence">
            <a:extLst>
              <a:ext uri="{FF2B5EF4-FFF2-40B4-BE49-F238E27FC236}">
                <a16:creationId xmlns:a16="http://schemas.microsoft.com/office/drawing/2014/main" xmlns="" id="{FA4F697B-EDF2-40C4-88A8-679695440587}"/>
              </a:ext>
            </a:extLst>
          </p:cNvPr>
          <p:cNvPicPr>
            <a:picLocks noGrp="1" noChangeAspect="1"/>
          </p:cNvPicPr>
          <p:nvPr>
            <p:ph type="pic" sz="quarter" idx="13"/>
          </p:nvPr>
        </p:nvPicPr>
        <p:blipFill>
          <a:blip r:embed="rId2"/>
          <a:srcRect l="16820" r="16820"/>
          <a:stretch>
            <a:fillRect/>
          </a:stretch>
        </p:blipFill>
        <p:spPr>
          <a:xfrm>
            <a:off x="3416299" y="3251617"/>
            <a:ext cx="2743200" cy="2755900"/>
          </a:xfrm>
        </p:spPr>
      </p:pic>
      <p:pic>
        <p:nvPicPr>
          <p:cNvPr id="16" name="Picture Placeholder 15" descr="Text, letter&#10;&#10;Description automatically generated">
            <a:extLst>
              <a:ext uri="{FF2B5EF4-FFF2-40B4-BE49-F238E27FC236}">
                <a16:creationId xmlns:a16="http://schemas.microsoft.com/office/drawing/2014/main" xmlns="" id="{6ACF7BE8-E062-48D3-AD32-431309E9AC85}"/>
              </a:ext>
            </a:extLst>
          </p:cNvPr>
          <p:cNvPicPr>
            <a:picLocks noGrp="1" noChangeAspect="1"/>
          </p:cNvPicPr>
          <p:nvPr>
            <p:ph type="pic" sz="quarter" idx="12"/>
          </p:nvPr>
        </p:nvPicPr>
        <p:blipFill>
          <a:blip r:embed="rId3"/>
          <a:srcRect l="16791" r="16791"/>
          <a:stretch>
            <a:fillRect/>
          </a:stretch>
        </p:blipFill>
        <p:spPr>
          <a:xfrm>
            <a:off x="399216" y="2998551"/>
            <a:ext cx="2857496" cy="2755900"/>
          </a:xfrm>
        </p:spPr>
      </p:pic>
      <p:pic>
        <p:nvPicPr>
          <p:cNvPr id="12" name="Picture Placeholder 11" descr="A group of people posing for a photo&#10;&#10;Description automatically generated with medium confidence">
            <a:extLst>
              <a:ext uri="{FF2B5EF4-FFF2-40B4-BE49-F238E27FC236}">
                <a16:creationId xmlns:a16="http://schemas.microsoft.com/office/drawing/2014/main" xmlns="" id="{084E1F53-8918-4BAC-BB70-41E92A861FCC}"/>
              </a:ext>
            </a:extLst>
          </p:cNvPr>
          <p:cNvPicPr>
            <a:picLocks noGrp="1" noChangeAspect="1"/>
          </p:cNvPicPr>
          <p:nvPr>
            <p:ph type="pic" sz="quarter" idx="11"/>
          </p:nvPr>
        </p:nvPicPr>
        <p:blipFill>
          <a:blip r:embed="rId4"/>
          <a:srcRect l="22005" r="22005"/>
          <a:stretch>
            <a:fillRect/>
          </a:stretch>
        </p:blipFill>
        <p:spPr>
          <a:xfrm>
            <a:off x="3414503" y="60450"/>
            <a:ext cx="2743200" cy="2755900"/>
          </a:xfrm>
        </p:spPr>
      </p:pic>
      <p:pic>
        <p:nvPicPr>
          <p:cNvPr id="6" name="Picture Placeholder 5" descr="A picture containing text, person, indoor&#10;&#10;Description automatically generated">
            <a:extLst>
              <a:ext uri="{FF2B5EF4-FFF2-40B4-BE49-F238E27FC236}">
                <a16:creationId xmlns:a16="http://schemas.microsoft.com/office/drawing/2014/main" xmlns="" id="{E141F83A-4124-46C8-811D-578274CEDA90}"/>
              </a:ext>
            </a:extLst>
          </p:cNvPr>
          <p:cNvPicPr>
            <a:picLocks noGrp="1" noChangeAspect="1"/>
          </p:cNvPicPr>
          <p:nvPr>
            <p:ph type="pic" sz="quarter" idx="10"/>
          </p:nvPr>
        </p:nvPicPr>
        <p:blipFill>
          <a:blip r:embed="rId5"/>
          <a:srcRect t="16512" b="16512"/>
          <a:stretch>
            <a:fillRect/>
          </a:stretch>
        </p:blipFill>
        <p:spPr>
          <a:xfrm>
            <a:off x="399216" y="380839"/>
            <a:ext cx="2864684" cy="2755900"/>
          </a:xfrm>
        </p:spPr>
      </p:pic>
      <p:sp>
        <p:nvSpPr>
          <p:cNvPr id="3" name="Text Placeholder 2">
            <a:extLst>
              <a:ext uri="{FF2B5EF4-FFF2-40B4-BE49-F238E27FC236}">
                <a16:creationId xmlns:a16="http://schemas.microsoft.com/office/drawing/2014/main" xmlns="" id="{5457B790-C662-4BCF-9072-F90906ED93F9}"/>
              </a:ext>
            </a:extLst>
          </p:cNvPr>
          <p:cNvSpPr>
            <a:spLocks noGrp="1"/>
          </p:cNvSpPr>
          <p:nvPr>
            <p:ph type="body" sz="quarter" idx="14"/>
          </p:nvPr>
        </p:nvSpPr>
        <p:spPr>
          <a:xfrm>
            <a:off x="6926353" y="1936387"/>
            <a:ext cx="5051381" cy="697353"/>
          </a:xfrm>
        </p:spPr>
        <p:txBody>
          <a:bodyPr>
            <a:normAutofit fontScale="92500"/>
          </a:bodyPr>
          <a:lstStyle/>
          <a:p>
            <a:r>
              <a:rPr lang="en-IE" b="1" dirty="0" err="1">
                <a:solidFill>
                  <a:srgbClr val="A6377D"/>
                </a:solidFill>
              </a:rPr>
              <a:t>Hikaye</a:t>
            </a:r>
            <a:r>
              <a:rPr lang="en-IE" b="1" dirty="0">
                <a:solidFill>
                  <a:srgbClr val="A6377D"/>
                </a:solidFill>
              </a:rPr>
              <a:t> </a:t>
            </a:r>
            <a:r>
              <a:rPr lang="en-IE" b="1" dirty="0" err="1">
                <a:solidFill>
                  <a:srgbClr val="A6377D"/>
                </a:solidFill>
              </a:rPr>
              <a:t>Anlatma</a:t>
            </a:r>
            <a:r>
              <a:rPr lang="en-IE" b="1" dirty="0">
                <a:solidFill>
                  <a:srgbClr val="A6377D"/>
                </a:solidFill>
              </a:rPr>
              <a:t> </a:t>
            </a:r>
            <a:r>
              <a:rPr lang="en-IE" b="1" dirty="0" err="1">
                <a:solidFill>
                  <a:srgbClr val="A6377D"/>
                </a:solidFill>
              </a:rPr>
              <a:t>Geliştirme</a:t>
            </a:r>
            <a:endParaRPr lang="en-IE" b="1" dirty="0">
              <a:solidFill>
                <a:srgbClr val="A6377D"/>
              </a:solidFill>
            </a:endParaRPr>
          </a:p>
        </p:txBody>
      </p:sp>
      <p:sp>
        <p:nvSpPr>
          <p:cNvPr id="11" name="Text Placeholder 10">
            <a:extLst>
              <a:ext uri="{FF2B5EF4-FFF2-40B4-BE49-F238E27FC236}">
                <a16:creationId xmlns:a16="http://schemas.microsoft.com/office/drawing/2014/main" xmlns="" id="{0FD052A4-0FAA-4F05-99FD-EE31A1018C55}"/>
              </a:ext>
            </a:extLst>
          </p:cNvPr>
          <p:cNvSpPr>
            <a:spLocks noGrp="1"/>
          </p:cNvSpPr>
          <p:nvPr>
            <p:ph type="body" sz="quarter" idx="15"/>
          </p:nvPr>
        </p:nvSpPr>
        <p:spPr/>
        <p:txBody>
          <a:bodyPr/>
          <a:lstStyle/>
          <a:p>
            <a:r>
              <a:rPr lang="en-IE" sz="3200" b="1" dirty="0">
                <a:solidFill>
                  <a:schemeClr val="tx1">
                    <a:lumMod val="75000"/>
                    <a:lumOff val="25000"/>
                  </a:schemeClr>
                </a:solidFill>
              </a:rPr>
              <a:t>Motive </a:t>
            </a:r>
            <a:r>
              <a:rPr lang="en-IE" sz="3200" b="1" dirty="0" err="1">
                <a:solidFill>
                  <a:schemeClr val="tx1">
                    <a:lumMod val="75000"/>
                    <a:lumOff val="25000"/>
                  </a:schemeClr>
                </a:solidFill>
              </a:rPr>
              <a:t>edici</a:t>
            </a:r>
            <a:r>
              <a:rPr lang="en-IE" sz="3200" b="1" dirty="0">
                <a:solidFill>
                  <a:schemeClr val="tx1">
                    <a:lumMod val="75000"/>
                    <a:lumOff val="25000"/>
                  </a:schemeClr>
                </a:solidFill>
              </a:rPr>
              <a:t> </a:t>
            </a:r>
            <a:r>
              <a:rPr lang="en-IE" sz="3200" b="1" dirty="0" err="1">
                <a:solidFill>
                  <a:schemeClr val="tx1">
                    <a:lumMod val="75000"/>
                    <a:lumOff val="25000"/>
                  </a:schemeClr>
                </a:solidFill>
              </a:rPr>
              <a:t>ve</a:t>
            </a:r>
            <a:r>
              <a:rPr lang="en-IE" sz="3200" b="1" dirty="0">
                <a:solidFill>
                  <a:schemeClr val="tx1">
                    <a:lumMod val="75000"/>
                    <a:lumOff val="25000"/>
                  </a:schemeClr>
                </a:solidFill>
              </a:rPr>
              <a:t> </a:t>
            </a:r>
            <a:r>
              <a:rPr lang="en-IE" sz="3200" b="1" dirty="0" err="1">
                <a:solidFill>
                  <a:schemeClr val="tx1">
                    <a:lumMod val="75000"/>
                    <a:lumOff val="25000"/>
                  </a:schemeClr>
                </a:solidFill>
              </a:rPr>
              <a:t>ilgi</a:t>
            </a:r>
            <a:r>
              <a:rPr lang="en-IE" sz="3200" b="1" dirty="0">
                <a:solidFill>
                  <a:schemeClr val="tx1">
                    <a:lumMod val="75000"/>
                    <a:lumOff val="25000"/>
                  </a:schemeClr>
                </a:solidFill>
              </a:rPr>
              <a:t> </a:t>
            </a:r>
            <a:r>
              <a:rPr lang="en-IE" sz="3200" b="1" dirty="0" err="1">
                <a:solidFill>
                  <a:schemeClr val="tx1">
                    <a:lumMod val="75000"/>
                    <a:lumOff val="25000"/>
                  </a:schemeClr>
                </a:solidFill>
              </a:rPr>
              <a:t>çekici</a:t>
            </a:r>
            <a:r>
              <a:rPr lang="en-IE" sz="3200" b="1" dirty="0">
                <a:solidFill>
                  <a:schemeClr val="tx1">
                    <a:lumMod val="75000"/>
                    <a:lumOff val="25000"/>
                  </a:schemeClr>
                </a:solidFill>
              </a:rPr>
              <a:t> </a:t>
            </a:r>
            <a:r>
              <a:rPr lang="en-IE" sz="3200" b="1" dirty="0" err="1">
                <a:solidFill>
                  <a:schemeClr val="tx1">
                    <a:lumMod val="75000"/>
                    <a:lumOff val="25000"/>
                  </a:schemeClr>
                </a:solidFill>
              </a:rPr>
              <a:t>bir</a:t>
            </a:r>
            <a:r>
              <a:rPr lang="en-IE" sz="3200" b="1" dirty="0">
                <a:solidFill>
                  <a:schemeClr val="tx1">
                    <a:lumMod val="75000"/>
                    <a:lumOff val="25000"/>
                  </a:schemeClr>
                </a:solidFill>
              </a:rPr>
              <a:t> </a:t>
            </a:r>
            <a:r>
              <a:rPr lang="en-IE" sz="3200" b="1" dirty="0" err="1">
                <a:solidFill>
                  <a:schemeClr val="tx1">
                    <a:lumMod val="75000"/>
                    <a:lumOff val="25000"/>
                  </a:schemeClr>
                </a:solidFill>
              </a:rPr>
              <a:t>hikaye</a:t>
            </a:r>
            <a:r>
              <a:rPr lang="en-IE" sz="3200" b="1" dirty="0">
                <a:solidFill>
                  <a:schemeClr val="tx1">
                    <a:lumMod val="75000"/>
                    <a:lumOff val="25000"/>
                  </a:schemeClr>
                </a:solidFill>
              </a:rPr>
              <a:t> </a:t>
            </a:r>
            <a:r>
              <a:rPr lang="en-IE" sz="3200" b="1" dirty="0" err="1">
                <a:solidFill>
                  <a:schemeClr val="tx1">
                    <a:lumMod val="75000"/>
                    <a:lumOff val="25000"/>
                  </a:schemeClr>
                </a:solidFill>
              </a:rPr>
              <a:t>geliştirirken</a:t>
            </a:r>
            <a:r>
              <a:rPr lang="en-IE" sz="3200" b="1" dirty="0">
                <a:solidFill>
                  <a:schemeClr val="tx1">
                    <a:lumMod val="75000"/>
                    <a:lumOff val="25000"/>
                  </a:schemeClr>
                </a:solidFill>
              </a:rPr>
              <a:t> </a:t>
            </a:r>
            <a:r>
              <a:rPr lang="en-IE" sz="3200" b="1" dirty="0" err="1">
                <a:solidFill>
                  <a:schemeClr val="tx1">
                    <a:lumMod val="75000"/>
                    <a:lumOff val="25000"/>
                  </a:schemeClr>
                </a:solidFill>
              </a:rPr>
              <a:t>nelere</a:t>
            </a:r>
            <a:r>
              <a:rPr lang="en-IE" sz="3200" b="1" dirty="0">
                <a:solidFill>
                  <a:schemeClr val="tx1">
                    <a:lumMod val="75000"/>
                    <a:lumOff val="25000"/>
                  </a:schemeClr>
                </a:solidFill>
              </a:rPr>
              <a:t> </a:t>
            </a:r>
            <a:r>
              <a:rPr lang="en-IE" sz="3200" b="1" dirty="0" err="1">
                <a:solidFill>
                  <a:schemeClr val="tx1">
                    <a:lumMod val="75000"/>
                    <a:lumOff val="25000"/>
                  </a:schemeClr>
                </a:solidFill>
              </a:rPr>
              <a:t>dikkat</a:t>
            </a:r>
            <a:r>
              <a:rPr lang="en-IE" sz="3200" b="1" dirty="0">
                <a:solidFill>
                  <a:schemeClr val="tx1">
                    <a:lumMod val="75000"/>
                    <a:lumOff val="25000"/>
                  </a:schemeClr>
                </a:solidFill>
              </a:rPr>
              <a:t> </a:t>
            </a:r>
            <a:r>
              <a:rPr lang="en-IE" sz="3200" b="1" dirty="0" err="1">
                <a:solidFill>
                  <a:schemeClr val="tx1">
                    <a:lumMod val="75000"/>
                    <a:lumOff val="25000"/>
                  </a:schemeClr>
                </a:solidFill>
              </a:rPr>
              <a:t>etmelisiniz</a:t>
            </a:r>
            <a:r>
              <a:rPr lang="en-IE" sz="3200" b="1" dirty="0">
                <a:solidFill>
                  <a:schemeClr val="tx1">
                    <a:lumMod val="75000"/>
                    <a:lumOff val="25000"/>
                  </a:schemeClr>
                </a:solidFill>
              </a:rPr>
              <a:t>?</a:t>
            </a:r>
            <a:endParaRPr lang="en-IE" sz="32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xmlns="" id="{6957FB5E-F6AB-429C-A5F0-64C031A77F27}"/>
              </a:ext>
            </a:extLst>
          </p:cNvPr>
          <p:cNvSpPr txBox="1"/>
          <p:nvPr/>
        </p:nvSpPr>
        <p:spPr>
          <a:xfrm>
            <a:off x="257577" y="60450"/>
            <a:ext cx="6362164" cy="461665"/>
          </a:xfrm>
          <a:prstGeom prst="rect">
            <a:avLst/>
          </a:prstGeom>
          <a:solidFill>
            <a:schemeClr val="bg1"/>
          </a:solidFill>
        </p:spPr>
        <p:txBody>
          <a:bodyPr wrap="square" rtlCol="0">
            <a:spAutoFit/>
          </a:bodyPr>
          <a:lstStyle/>
          <a:p>
            <a:pPr algn="ctr"/>
            <a:r>
              <a:rPr lang="en-IE" sz="2400" b="1" dirty="0" err="1">
                <a:solidFill>
                  <a:srgbClr val="009FD8"/>
                </a:solidFill>
              </a:rPr>
              <a:t>Hikayenizi</a:t>
            </a:r>
            <a:r>
              <a:rPr lang="en-IE" sz="2400" b="1" dirty="0">
                <a:solidFill>
                  <a:srgbClr val="009FD8"/>
                </a:solidFill>
              </a:rPr>
              <a:t> </a:t>
            </a:r>
            <a:r>
              <a:rPr lang="en-IE" sz="2400" b="1" dirty="0" err="1">
                <a:solidFill>
                  <a:srgbClr val="009FD8"/>
                </a:solidFill>
              </a:rPr>
              <a:t>Geliştirmek</a:t>
            </a:r>
            <a:r>
              <a:rPr lang="en-IE" sz="2400" b="1" dirty="0">
                <a:solidFill>
                  <a:srgbClr val="009FD8"/>
                </a:solidFill>
              </a:rPr>
              <a:t> </a:t>
            </a:r>
            <a:r>
              <a:rPr lang="en-IE" sz="2400" b="1" dirty="0" err="1">
                <a:solidFill>
                  <a:srgbClr val="009FD8"/>
                </a:solidFill>
              </a:rPr>
              <a:t>İçin</a:t>
            </a:r>
            <a:r>
              <a:rPr lang="en-IE" sz="2400" b="1" dirty="0">
                <a:solidFill>
                  <a:srgbClr val="009FD8"/>
                </a:solidFill>
              </a:rPr>
              <a:t> </a:t>
            </a:r>
            <a:r>
              <a:rPr lang="en-IE" sz="2400" b="1" dirty="0" err="1">
                <a:solidFill>
                  <a:srgbClr val="009FD8"/>
                </a:solidFill>
              </a:rPr>
              <a:t>Neye</a:t>
            </a:r>
            <a:r>
              <a:rPr lang="en-IE" sz="2400" b="1" dirty="0">
                <a:solidFill>
                  <a:srgbClr val="009FD8"/>
                </a:solidFill>
              </a:rPr>
              <a:t> </a:t>
            </a:r>
            <a:r>
              <a:rPr lang="en-IE" sz="2400" b="1" dirty="0" err="1">
                <a:solidFill>
                  <a:srgbClr val="009FD8"/>
                </a:solidFill>
              </a:rPr>
              <a:t>İhtiyacınız</a:t>
            </a:r>
            <a:r>
              <a:rPr lang="en-IE" sz="2400" b="1" dirty="0">
                <a:solidFill>
                  <a:srgbClr val="009FD8"/>
                </a:solidFill>
              </a:rPr>
              <a:t> </a:t>
            </a:r>
            <a:r>
              <a:rPr lang="en-IE" sz="2400" b="1" dirty="0" err="1">
                <a:solidFill>
                  <a:srgbClr val="009FD8"/>
                </a:solidFill>
              </a:rPr>
              <a:t>Var</a:t>
            </a:r>
            <a:r>
              <a:rPr lang="en-IE" sz="2400" b="1" dirty="0">
                <a:solidFill>
                  <a:srgbClr val="009FD8"/>
                </a:solidFill>
              </a:rPr>
              <a:t> </a:t>
            </a:r>
            <a:r>
              <a:rPr lang="en-IE" sz="2400" b="1" dirty="0" smtClean="0">
                <a:solidFill>
                  <a:srgbClr val="009FD8"/>
                </a:solidFill>
              </a:rPr>
              <a:t>!</a:t>
            </a:r>
            <a:endParaRPr lang="en-IE" sz="2400" b="1" dirty="0">
              <a:solidFill>
                <a:srgbClr val="009FD8"/>
              </a:solidFill>
            </a:endParaRPr>
          </a:p>
        </p:txBody>
      </p:sp>
      <p:sp>
        <p:nvSpPr>
          <p:cNvPr id="23" name="TextBox 22">
            <a:extLst>
              <a:ext uri="{FF2B5EF4-FFF2-40B4-BE49-F238E27FC236}">
                <a16:creationId xmlns:a16="http://schemas.microsoft.com/office/drawing/2014/main" xmlns="" id="{AA14023B-936A-4FCE-8C33-64D4029FC810}"/>
              </a:ext>
            </a:extLst>
          </p:cNvPr>
          <p:cNvSpPr txBox="1"/>
          <p:nvPr/>
        </p:nvSpPr>
        <p:spPr>
          <a:xfrm>
            <a:off x="520700" y="2706164"/>
            <a:ext cx="2743200" cy="584775"/>
          </a:xfrm>
          <a:prstGeom prst="rect">
            <a:avLst/>
          </a:prstGeom>
          <a:solidFill>
            <a:schemeClr val="bg1"/>
          </a:solidFill>
        </p:spPr>
        <p:txBody>
          <a:bodyPr wrap="square" rtlCol="0">
            <a:spAutoFit/>
          </a:bodyPr>
          <a:lstStyle/>
          <a:p>
            <a:pPr algn="ctr"/>
            <a:r>
              <a:rPr lang="en-IE" sz="1600" b="1" dirty="0"/>
              <a:t>You Tube, Social Media or Website</a:t>
            </a:r>
          </a:p>
        </p:txBody>
      </p:sp>
      <p:sp>
        <p:nvSpPr>
          <p:cNvPr id="17" name="TextBox 16">
            <a:extLst>
              <a:ext uri="{FF2B5EF4-FFF2-40B4-BE49-F238E27FC236}">
                <a16:creationId xmlns:a16="http://schemas.microsoft.com/office/drawing/2014/main" xmlns="" id="{E2BE592C-3705-4646-B442-015EBED96ACD}"/>
              </a:ext>
            </a:extLst>
          </p:cNvPr>
          <p:cNvSpPr txBox="1"/>
          <p:nvPr/>
        </p:nvSpPr>
        <p:spPr>
          <a:xfrm>
            <a:off x="399216" y="2618485"/>
            <a:ext cx="2864684" cy="830997"/>
          </a:xfrm>
          <a:prstGeom prst="rect">
            <a:avLst/>
          </a:prstGeom>
          <a:solidFill>
            <a:schemeClr val="bg1"/>
          </a:solidFill>
        </p:spPr>
        <p:txBody>
          <a:bodyPr wrap="square" rtlCol="0">
            <a:spAutoFit/>
          </a:bodyPr>
          <a:lstStyle/>
          <a:p>
            <a:pPr algn="ctr"/>
            <a:r>
              <a:rPr lang="en-IE" sz="1600" b="1" dirty="0" err="1"/>
              <a:t>Göster</a:t>
            </a:r>
            <a:r>
              <a:rPr lang="en-IE" sz="1600" b="1" dirty="0"/>
              <a:t> </a:t>
            </a:r>
            <a:r>
              <a:rPr lang="en-IE" sz="1600" b="1" dirty="0" err="1"/>
              <a:t>ve</a:t>
            </a:r>
            <a:r>
              <a:rPr lang="en-IE" sz="1600" b="1" dirty="0"/>
              <a:t> </a:t>
            </a:r>
            <a:r>
              <a:rPr lang="en-IE" sz="1600" b="1" dirty="0" err="1"/>
              <a:t>anlat</a:t>
            </a:r>
            <a:r>
              <a:rPr lang="en-IE" sz="1600" b="1" dirty="0"/>
              <a:t>. </a:t>
            </a:r>
            <a:r>
              <a:rPr lang="en-IE" sz="1600" b="1" dirty="0" err="1"/>
              <a:t>Hikayenizi</a:t>
            </a:r>
            <a:r>
              <a:rPr lang="en-IE" sz="1600" b="1" dirty="0"/>
              <a:t> </a:t>
            </a:r>
            <a:r>
              <a:rPr lang="en-IE" sz="1600" b="1" dirty="0" err="1"/>
              <a:t>resimler</a:t>
            </a:r>
            <a:r>
              <a:rPr lang="en-IE" sz="1600" b="1" dirty="0"/>
              <a:t>, </a:t>
            </a:r>
            <a:r>
              <a:rPr lang="en-IE" sz="1600" b="1" dirty="0" err="1"/>
              <a:t>grafikler</a:t>
            </a:r>
            <a:r>
              <a:rPr lang="en-IE" sz="1600" b="1" dirty="0"/>
              <a:t>, </a:t>
            </a:r>
            <a:r>
              <a:rPr lang="en-IE" sz="1600" b="1" dirty="0" err="1"/>
              <a:t>videolar</a:t>
            </a:r>
            <a:r>
              <a:rPr lang="en-IE" sz="1600" b="1" dirty="0"/>
              <a:t> </a:t>
            </a:r>
            <a:r>
              <a:rPr lang="en-IE" sz="1600" b="1" dirty="0" err="1"/>
              <a:t>ile</a:t>
            </a:r>
            <a:r>
              <a:rPr lang="en-IE" sz="1600" b="1" dirty="0"/>
              <a:t> </a:t>
            </a:r>
            <a:r>
              <a:rPr lang="en-IE" sz="1600" b="1" dirty="0" err="1"/>
              <a:t>desteklemeniz</a:t>
            </a:r>
            <a:r>
              <a:rPr lang="en-IE" sz="1600" b="1" dirty="0"/>
              <a:t> </a:t>
            </a:r>
            <a:r>
              <a:rPr lang="en-IE" sz="1600" b="1" dirty="0" err="1"/>
              <a:t>gerekiyor</a:t>
            </a:r>
            <a:r>
              <a:rPr lang="en-IE" sz="1600" b="1" dirty="0"/>
              <a:t>…</a:t>
            </a:r>
            <a:endParaRPr lang="en-IE" sz="1600" b="1" dirty="0"/>
          </a:p>
        </p:txBody>
      </p:sp>
      <p:sp>
        <p:nvSpPr>
          <p:cNvPr id="24" name="TextBox 23">
            <a:extLst>
              <a:ext uri="{FF2B5EF4-FFF2-40B4-BE49-F238E27FC236}">
                <a16:creationId xmlns:a16="http://schemas.microsoft.com/office/drawing/2014/main" xmlns="" id="{8C57A219-AA60-435F-A711-90354FCB00AB}"/>
              </a:ext>
            </a:extLst>
          </p:cNvPr>
          <p:cNvSpPr txBox="1"/>
          <p:nvPr/>
        </p:nvSpPr>
        <p:spPr>
          <a:xfrm>
            <a:off x="3418097" y="2618485"/>
            <a:ext cx="2743200" cy="830997"/>
          </a:xfrm>
          <a:prstGeom prst="rect">
            <a:avLst/>
          </a:prstGeom>
          <a:solidFill>
            <a:schemeClr val="bg1"/>
          </a:solidFill>
        </p:spPr>
        <p:txBody>
          <a:bodyPr wrap="square" rtlCol="0">
            <a:spAutoFit/>
          </a:bodyPr>
          <a:lstStyle/>
          <a:p>
            <a:pPr algn="ctr"/>
            <a:r>
              <a:rPr lang="en-IE" sz="1600" b="1" dirty="0" err="1"/>
              <a:t>Konuşma</a:t>
            </a:r>
            <a:r>
              <a:rPr lang="en-IE" sz="1600" b="1" dirty="0"/>
              <a:t> </a:t>
            </a:r>
            <a:r>
              <a:rPr lang="en-IE" sz="1600" b="1" dirty="0" err="1"/>
              <a:t>ve</a:t>
            </a:r>
            <a:r>
              <a:rPr lang="en-IE" sz="1600" b="1" dirty="0"/>
              <a:t> </a:t>
            </a:r>
            <a:r>
              <a:rPr lang="en-IE" sz="1600" b="1" dirty="0" err="1"/>
              <a:t>yapılandırılmış</a:t>
            </a:r>
            <a:r>
              <a:rPr lang="en-IE" sz="1600" b="1" dirty="0"/>
              <a:t> </a:t>
            </a:r>
            <a:r>
              <a:rPr lang="en-IE" sz="1600" b="1" dirty="0" err="1"/>
              <a:t>olduğundan</a:t>
            </a:r>
            <a:r>
              <a:rPr lang="en-IE" sz="1600" b="1" dirty="0"/>
              <a:t> </a:t>
            </a:r>
            <a:r>
              <a:rPr lang="en-IE" sz="1600" b="1" dirty="0" err="1"/>
              <a:t>emin</a:t>
            </a:r>
            <a:r>
              <a:rPr lang="en-IE" sz="1600" b="1" dirty="0"/>
              <a:t> </a:t>
            </a:r>
            <a:r>
              <a:rPr lang="en-IE" sz="1600" b="1" dirty="0" err="1"/>
              <a:t>olun</a:t>
            </a:r>
            <a:r>
              <a:rPr lang="en-IE" sz="1600" b="1" dirty="0"/>
              <a:t>. </a:t>
            </a:r>
            <a:r>
              <a:rPr lang="en-IE" sz="1600" b="1" dirty="0" err="1"/>
              <a:t>Başı</a:t>
            </a:r>
            <a:r>
              <a:rPr lang="en-IE" sz="1600" b="1" dirty="0"/>
              <a:t>, </a:t>
            </a:r>
            <a:r>
              <a:rPr lang="en-IE" sz="1600" b="1" dirty="0" err="1"/>
              <a:t>ortası</a:t>
            </a:r>
            <a:r>
              <a:rPr lang="en-IE" sz="1600" b="1" dirty="0"/>
              <a:t> </a:t>
            </a:r>
            <a:r>
              <a:rPr lang="en-IE" sz="1600" b="1" dirty="0" err="1"/>
              <a:t>ve</a:t>
            </a:r>
            <a:r>
              <a:rPr lang="en-IE" sz="1600" b="1" dirty="0"/>
              <a:t> </a:t>
            </a:r>
            <a:r>
              <a:rPr lang="en-IE" sz="1600" b="1" dirty="0" err="1"/>
              <a:t>sonu</a:t>
            </a:r>
            <a:r>
              <a:rPr lang="en-IE" sz="1600" b="1" dirty="0"/>
              <a:t> </a:t>
            </a:r>
            <a:r>
              <a:rPr lang="en-IE" sz="1600" b="1" dirty="0" err="1"/>
              <a:t>vardır</a:t>
            </a:r>
            <a:r>
              <a:rPr lang="en-IE" sz="1600" b="1" dirty="0"/>
              <a:t>.</a:t>
            </a:r>
            <a:endParaRPr lang="en-IE" sz="1600" b="1" dirty="0"/>
          </a:p>
        </p:txBody>
      </p:sp>
      <p:sp>
        <p:nvSpPr>
          <p:cNvPr id="21" name="TextBox 20">
            <a:extLst>
              <a:ext uri="{FF2B5EF4-FFF2-40B4-BE49-F238E27FC236}">
                <a16:creationId xmlns:a16="http://schemas.microsoft.com/office/drawing/2014/main" xmlns="" id="{BA9FCBAC-02A7-44E2-90DE-B63752DF03F2}"/>
              </a:ext>
            </a:extLst>
          </p:cNvPr>
          <p:cNvSpPr txBox="1"/>
          <p:nvPr/>
        </p:nvSpPr>
        <p:spPr>
          <a:xfrm>
            <a:off x="399216" y="5675956"/>
            <a:ext cx="2861090" cy="1077218"/>
          </a:xfrm>
          <a:prstGeom prst="rect">
            <a:avLst/>
          </a:prstGeom>
          <a:solidFill>
            <a:schemeClr val="bg1"/>
          </a:solidFill>
        </p:spPr>
        <p:txBody>
          <a:bodyPr wrap="square" rtlCol="0">
            <a:spAutoFit/>
          </a:bodyPr>
          <a:lstStyle/>
          <a:p>
            <a:pPr algn="ctr"/>
            <a:r>
              <a:rPr lang="en-IE" sz="1600" b="1" dirty="0" err="1"/>
              <a:t>Sahne</a:t>
            </a:r>
            <a:r>
              <a:rPr lang="en-IE" sz="1600" b="1" dirty="0"/>
              <a:t> </a:t>
            </a:r>
            <a:r>
              <a:rPr lang="en-IE" sz="1600" b="1" dirty="0" err="1"/>
              <a:t>arkasına</a:t>
            </a:r>
            <a:r>
              <a:rPr lang="en-IE" sz="1600" b="1" dirty="0"/>
              <a:t> </a:t>
            </a:r>
            <a:r>
              <a:rPr lang="en-IE" sz="1600" b="1" dirty="0" err="1"/>
              <a:t>geçin</a:t>
            </a:r>
            <a:r>
              <a:rPr lang="en-IE" sz="1600" b="1" dirty="0"/>
              <a:t>! </a:t>
            </a:r>
            <a:r>
              <a:rPr lang="en-IE" sz="1600" b="1" dirty="0" err="1"/>
              <a:t>İçinde</a:t>
            </a:r>
            <a:r>
              <a:rPr lang="en-IE" sz="1600" b="1" dirty="0"/>
              <a:t> ne </a:t>
            </a:r>
            <a:r>
              <a:rPr lang="en-IE" sz="1600" b="1" dirty="0" err="1"/>
              <a:t>olduğunu</a:t>
            </a:r>
            <a:r>
              <a:rPr lang="en-IE" sz="1600" b="1" dirty="0"/>
              <a:t> </a:t>
            </a:r>
            <a:r>
              <a:rPr lang="en-IE" sz="1600" b="1" dirty="0" err="1"/>
              <a:t>göster</a:t>
            </a:r>
            <a:r>
              <a:rPr lang="en-IE" sz="1600" b="1" dirty="0"/>
              <a:t>. </a:t>
            </a:r>
            <a:r>
              <a:rPr lang="en-IE" sz="1600" b="1" dirty="0" err="1"/>
              <a:t>İlgili</a:t>
            </a:r>
            <a:r>
              <a:rPr lang="en-IE" sz="1600" b="1" dirty="0"/>
              <a:t> </a:t>
            </a:r>
            <a:r>
              <a:rPr lang="en-IE" sz="1600" b="1" dirty="0" err="1"/>
              <a:t>insanları</a:t>
            </a:r>
            <a:r>
              <a:rPr lang="en-IE" sz="1600" b="1" dirty="0"/>
              <a:t>, </a:t>
            </a:r>
            <a:r>
              <a:rPr lang="en-IE" sz="1600" b="1" dirty="0" err="1"/>
              <a:t>mücadelelerini</a:t>
            </a:r>
            <a:r>
              <a:rPr lang="en-IE" sz="1600" b="1" dirty="0"/>
              <a:t>, </a:t>
            </a:r>
            <a:r>
              <a:rPr lang="en-IE" sz="1600" b="1" dirty="0" err="1"/>
              <a:t>tutkularınızı</a:t>
            </a:r>
            <a:r>
              <a:rPr lang="en-IE" sz="1600" b="1" dirty="0"/>
              <a:t> </a:t>
            </a:r>
            <a:r>
              <a:rPr lang="en-IE" sz="1600" b="1" dirty="0" err="1"/>
              <a:t>vurgulayın</a:t>
            </a:r>
            <a:r>
              <a:rPr lang="en-IE" sz="1600" b="1" dirty="0"/>
              <a:t>..</a:t>
            </a:r>
            <a:endParaRPr lang="en-IE" sz="1600" b="1" dirty="0"/>
          </a:p>
        </p:txBody>
      </p:sp>
      <p:sp>
        <p:nvSpPr>
          <p:cNvPr id="22" name="TextBox 21">
            <a:extLst>
              <a:ext uri="{FF2B5EF4-FFF2-40B4-BE49-F238E27FC236}">
                <a16:creationId xmlns:a16="http://schemas.microsoft.com/office/drawing/2014/main" xmlns="" id="{77AB3430-FB6E-483E-83E2-B645E4CFC6CC}"/>
              </a:ext>
            </a:extLst>
          </p:cNvPr>
          <p:cNvSpPr txBox="1"/>
          <p:nvPr/>
        </p:nvSpPr>
        <p:spPr>
          <a:xfrm>
            <a:off x="3416299" y="5183514"/>
            <a:ext cx="2743200" cy="1569660"/>
          </a:xfrm>
          <a:prstGeom prst="rect">
            <a:avLst/>
          </a:prstGeom>
          <a:solidFill>
            <a:schemeClr val="bg1"/>
          </a:solidFill>
        </p:spPr>
        <p:txBody>
          <a:bodyPr wrap="square" rtlCol="0">
            <a:spAutoFit/>
          </a:bodyPr>
          <a:lstStyle/>
          <a:p>
            <a:pPr algn="ctr"/>
            <a:r>
              <a:rPr lang="en-IE" sz="1600" b="1" dirty="0" err="1"/>
              <a:t>Kitlenizin</a:t>
            </a:r>
            <a:r>
              <a:rPr lang="en-IE" sz="1600" b="1" dirty="0"/>
              <a:t> </a:t>
            </a:r>
            <a:r>
              <a:rPr lang="en-IE" sz="1600" b="1" dirty="0" err="1"/>
              <a:t>Dikkatini</a:t>
            </a:r>
            <a:r>
              <a:rPr lang="en-IE" sz="1600" b="1" dirty="0"/>
              <a:t> </a:t>
            </a:r>
            <a:r>
              <a:rPr lang="en-IE" sz="1600" b="1" dirty="0" err="1"/>
              <a:t>Çekin</a:t>
            </a:r>
            <a:r>
              <a:rPr lang="en-IE" sz="1600" b="1" dirty="0"/>
              <a:t> </a:t>
            </a:r>
            <a:r>
              <a:rPr lang="en-IE" sz="1600" b="1" dirty="0" err="1"/>
              <a:t>ve</a:t>
            </a:r>
            <a:r>
              <a:rPr lang="en-IE" sz="1600" b="1" dirty="0"/>
              <a:t> </a:t>
            </a:r>
            <a:r>
              <a:rPr lang="en-IE" sz="1600" b="1" dirty="0" err="1"/>
              <a:t>Dikkatinizi</a:t>
            </a:r>
            <a:r>
              <a:rPr lang="en-IE" sz="1600" b="1" dirty="0"/>
              <a:t> </a:t>
            </a:r>
            <a:r>
              <a:rPr lang="en-IE" sz="1600" b="1" dirty="0" err="1"/>
              <a:t>Çekin</a:t>
            </a:r>
            <a:r>
              <a:rPr lang="en-IE" sz="1600" b="1" dirty="0"/>
              <a:t>! </a:t>
            </a:r>
            <a:r>
              <a:rPr lang="en-IE" sz="1600" b="1" dirty="0" err="1"/>
              <a:t>Onlara</a:t>
            </a:r>
            <a:r>
              <a:rPr lang="en-IE" sz="1600" b="1" dirty="0"/>
              <a:t> </a:t>
            </a:r>
            <a:r>
              <a:rPr lang="en-IE" sz="1600" b="1" dirty="0" err="1"/>
              <a:t>farklı</a:t>
            </a:r>
            <a:r>
              <a:rPr lang="en-IE" sz="1600" b="1" dirty="0"/>
              <a:t> </a:t>
            </a:r>
            <a:r>
              <a:rPr lang="en-IE" sz="1600" b="1" dirty="0" err="1"/>
              <a:t>formatlarda</a:t>
            </a:r>
            <a:r>
              <a:rPr lang="en-IE" sz="1600" b="1" dirty="0"/>
              <a:t> </a:t>
            </a:r>
            <a:r>
              <a:rPr lang="en-IE" sz="1600" b="1" dirty="0" err="1"/>
              <a:t>daha</a:t>
            </a:r>
            <a:r>
              <a:rPr lang="en-IE" sz="1600" b="1" dirty="0"/>
              <a:t> </a:t>
            </a:r>
            <a:r>
              <a:rPr lang="en-IE" sz="1600" b="1" dirty="0" err="1"/>
              <a:t>fazla</a:t>
            </a:r>
            <a:r>
              <a:rPr lang="en-IE" sz="1600" b="1" dirty="0"/>
              <a:t> </a:t>
            </a:r>
            <a:r>
              <a:rPr lang="en-IE" sz="1600" b="1" dirty="0" err="1"/>
              <a:t>hikaye</a:t>
            </a:r>
            <a:r>
              <a:rPr lang="en-IE" sz="1600" b="1" dirty="0"/>
              <a:t> </a:t>
            </a:r>
            <a:r>
              <a:rPr lang="en-IE" sz="1600" b="1" dirty="0" err="1"/>
              <a:t>ve</a:t>
            </a:r>
            <a:r>
              <a:rPr lang="en-IE" sz="1600" b="1" dirty="0"/>
              <a:t> </a:t>
            </a:r>
            <a:r>
              <a:rPr lang="en-IE" sz="1600" b="1" dirty="0" err="1"/>
              <a:t>bilgi</a:t>
            </a:r>
            <a:r>
              <a:rPr lang="en-IE" sz="1600" b="1" dirty="0"/>
              <a:t> </a:t>
            </a:r>
            <a:r>
              <a:rPr lang="en-IE" sz="1600" b="1" dirty="0" err="1"/>
              <a:t>verin</a:t>
            </a:r>
            <a:r>
              <a:rPr lang="en-IE" sz="1600" b="1" dirty="0"/>
              <a:t>. </a:t>
            </a:r>
            <a:r>
              <a:rPr lang="en-IE" sz="1600" b="1" dirty="0" err="1"/>
              <a:t>Başarılarınız</a:t>
            </a:r>
            <a:r>
              <a:rPr lang="en-IE" sz="1600" b="1" dirty="0"/>
              <a:t> </a:t>
            </a:r>
            <a:r>
              <a:rPr lang="en-IE" sz="1600" b="1" dirty="0" err="1"/>
              <a:t>ve</a:t>
            </a:r>
            <a:r>
              <a:rPr lang="en-IE" sz="1600" b="1" dirty="0"/>
              <a:t> </a:t>
            </a:r>
            <a:r>
              <a:rPr lang="en-IE" sz="1600" b="1" dirty="0" err="1"/>
              <a:t>katkılarının</a:t>
            </a:r>
            <a:r>
              <a:rPr lang="en-IE" sz="1600" b="1" dirty="0"/>
              <a:t> </a:t>
            </a:r>
            <a:r>
              <a:rPr lang="en-IE" sz="1600" b="1" dirty="0" err="1"/>
              <a:t>nasıl</a:t>
            </a:r>
            <a:r>
              <a:rPr lang="en-IE" sz="1600" b="1" dirty="0"/>
              <a:t> </a:t>
            </a:r>
            <a:r>
              <a:rPr lang="en-IE" sz="1600" b="1" dirty="0" err="1"/>
              <a:t>yardımcı</a:t>
            </a:r>
            <a:r>
              <a:rPr lang="en-IE" sz="1600" b="1" dirty="0"/>
              <a:t> </a:t>
            </a:r>
            <a:r>
              <a:rPr lang="en-IE" sz="1600" b="1" dirty="0" err="1"/>
              <a:t>olduğu</a:t>
            </a:r>
            <a:r>
              <a:rPr lang="en-IE" sz="1600" b="1" dirty="0"/>
              <a:t> </a:t>
            </a:r>
            <a:r>
              <a:rPr lang="en-IE" sz="1600" b="1" dirty="0" err="1"/>
              <a:t>hakkında</a:t>
            </a:r>
            <a:r>
              <a:rPr lang="en-IE" sz="1600" b="1" dirty="0"/>
              <a:t> </a:t>
            </a:r>
            <a:r>
              <a:rPr lang="en-IE" sz="1600" b="1" dirty="0" err="1"/>
              <a:t>konuşun</a:t>
            </a:r>
            <a:r>
              <a:rPr lang="en-IE" sz="1600" b="1" dirty="0"/>
              <a:t>!</a:t>
            </a:r>
            <a:endParaRPr lang="en-IE" sz="1600" b="1" dirty="0"/>
          </a:p>
        </p:txBody>
      </p:sp>
    </p:spTree>
    <p:extLst>
      <p:ext uri="{BB962C8B-B14F-4D97-AF65-F5344CB8AC3E}">
        <p14:creationId xmlns:p14="http://schemas.microsoft.com/office/powerpoint/2010/main" val="1025553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780C543E-80CB-4545-B8DC-B53B28D263D7}"/>
              </a:ext>
            </a:extLst>
          </p:cNvPr>
          <p:cNvSpPr>
            <a:spLocks noGrp="1"/>
          </p:cNvSpPr>
          <p:nvPr>
            <p:ph type="body" sz="quarter" idx="14"/>
          </p:nvPr>
        </p:nvSpPr>
        <p:spPr>
          <a:xfrm>
            <a:off x="431044" y="1953863"/>
            <a:ext cx="5001035" cy="4774201"/>
          </a:xfrm>
        </p:spPr>
        <p:txBody>
          <a:bodyPr/>
          <a:lstStyle/>
          <a:p>
            <a:r>
              <a:rPr lang="en-IE" sz="2200" dirty="0" err="1">
                <a:solidFill>
                  <a:schemeClr val="tx1">
                    <a:lumMod val="85000"/>
                    <a:lumOff val="15000"/>
                  </a:schemeClr>
                </a:solidFill>
              </a:rPr>
              <a:t>Sadece</a:t>
            </a:r>
            <a:r>
              <a:rPr lang="en-IE" sz="2200" dirty="0">
                <a:solidFill>
                  <a:schemeClr val="tx1">
                    <a:lumMod val="85000"/>
                    <a:lumOff val="15000"/>
                  </a:schemeClr>
                </a:solidFill>
              </a:rPr>
              <a:t> </a:t>
            </a:r>
            <a:r>
              <a:rPr lang="en-IE" sz="2200" dirty="0" err="1">
                <a:solidFill>
                  <a:schemeClr val="tx1">
                    <a:lumMod val="85000"/>
                    <a:lumOff val="15000"/>
                  </a:schemeClr>
                </a:solidFill>
              </a:rPr>
              <a:t>gerçek</a:t>
            </a:r>
            <a:r>
              <a:rPr lang="en-IE" sz="2200" dirty="0">
                <a:solidFill>
                  <a:schemeClr val="tx1">
                    <a:lumMod val="85000"/>
                    <a:lumOff val="15000"/>
                  </a:schemeClr>
                </a:solidFill>
              </a:rPr>
              <a:t> </a:t>
            </a:r>
            <a:r>
              <a:rPr lang="en-IE" sz="2200" dirty="0" err="1">
                <a:solidFill>
                  <a:schemeClr val="tx1">
                    <a:lumMod val="85000"/>
                    <a:lumOff val="15000"/>
                  </a:schemeClr>
                </a:solidFill>
              </a:rPr>
              <a:t>olmalısın</a:t>
            </a:r>
            <a:r>
              <a:rPr lang="en-IE" sz="2200" dirty="0">
                <a:solidFill>
                  <a:schemeClr val="tx1">
                    <a:lumMod val="85000"/>
                    <a:lumOff val="15000"/>
                  </a:schemeClr>
                </a:solidFill>
              </a:rPr>
              <a:t>, </a:t>
            </a:r>
            <a:r>
              <a:rPr lang="en-IE" sz="2200" dirty="0" err="1">
                <a:solidFill>
                  <a:schemeClr val="tx1">
                    <a:lumMod val="85000"/>
                    <a:lumOff val="15000"/>
                  </a:schemeClr>
                </a:solidFill>
              </a:rPr>
              <a:t>tutkunu</a:t>
            </a:r>
            <a:r>
              <a:rPr lang="en-IE" sz="2200" dirty="0">
                <a:solidFill>
                  <a:schemeClr val="tx1">
                    <a:lumMod val="85000"/>
                    <a:lumOff val="15000"/>
                  </a:schemeClr>
                </a:solidFill>
              </a:rPr>
              <a:t> </a:t>
            </a:r>
            <a:r>
              <a:rPr lang="en-IE" sz="2200" dirty="0" err="1">
                <a:solidFill>
                  <a:schemeClr val="tx1">
                    <a:lumMod val="85000"/>
                    <a:lumOff val="15000"/>
                  </a:schemeClr>
                </a:solidFill>
              </a:rPr>
              <a:t>göstermelisin</a:t>
            </a:r>
            <a:r>
              <a:rPr lang="en-IE" sz="2200" dirty="0">
                <a:solidFill>
                  <a:schemeClr val="tx1">
                    <a:lumMod val="85000"/>
                    <a:lumOff val="15000"/>
                  </a:schemeClr>
                </a:solidFill>
              </a:rPr>
              <a:t>, </a:t>
            </a:r>
            <a:r>
              <a:rPr lang="en-IE" sz="2200" dirty="0" err="1">
                <a:solidFill>
                  <a:schemeClr val="tx1">
                    <a:lumMod val="85000"/>
                    <a:lumOff val="15000"/>
                  </a:schemeClr>
                </a:solidFill>
              </a:rPr>
              <a:t>yaptığın</a:t>
            </a:r>
            <a:r>
              <a:rPr lang="en-IE" sz="2200" dirty="0">
                <a:solidFill>
                  <a:schemeClr val="tx1">
                    <a:lumMod val="85000"/>
                    <a:lumOff val="15000"/>
                  </a:schemeClr>
                </a:solidFill>
              </a:rPr>
              <a:t> </a:t>
            </a:r>
            <a:r>
              <a:rPr lang="en-IE" sz="2200" dirty="0" err="1">
                <a:solidFill>
                  <a:schemeClr val="tx1">
                    <a:lumMod val="85000"/>
                    <a:lumOff val="15000"/>
                  </a:schemeClr>
                </a:solidFill>
              </a:rPr>
              <a:t>şeye</a:t>
            </a:r>
            <a:r>
              <a:rPr lang="en-IE" sz="2200" dirty="0">
                <a:solidFill>
                  <a:schemeClr val="tx1">
                    <a:lumMod val="85000"/>
                    <a:lumOff val="15000"/>
                  </a:schemeClr>
                </a:solidFill>
              </a:rPr>
              <a:t> </a:t>
            </a:r>
            <a:r>
              <a:rPr lang="en-IE" sz="2200" dirty="0" err="1">
                <a:solidFill>
                  <a:schemeClr val="tx1">
                    <a:lumMod val="85000"/>
                    <a:lumOff val="15000"/>
                  </a:schemeClr>
                </a:solidFill>
              </a:rPr>
              <a:t>güçlü</a:t>
            </a:r>
            <a:r>
              <a:rPr lang="en-IE" sz="2200" dirty="0">
                <a:solidFill>
                  <a:schemeClr val="tx1">
                    <a:lumMod val="85000"/>
                    <a:lumOff val="15000"/>
                  </a:schemeClr>
                </a:solidFill>
              </a:rPr>
              <a:t> </a:t>
            </a:r>
            <a:r>
              <a:rPr lang="en-IE" sz="2200" dirty="0" err="1">
                <a:solidFill>
                  <a:schemeClr val="tx1">
                    <a:lumMod val="85000"/>
                    <a:lumOff val="15000"/>
                  </a:schemeClr>
                </a:solidFill>
              </a:rPr>
              <a:t>bir</a:t>
            </a:r>
            <a:r>
              <a:rPr lang="en-IE" sz="2200" dirty="0">
                <a:solidFill>
                  <a:schemeClr val="tx1">
                    <a:lumMod val="85000"/>
                    <a:lumOff val="15000"/>
                  </a:schemeClr>
                </a:solidFill>
              </a:rPr>
              <a:t> </a:t>
            </a:r>
            <a:r>
              <a:rPr lang="en-IE" sz="2200" dirty="0" err="1">
                <a:solidFill>
                  <a:schemeClr val="tx1">
                    <a:lumMod val="85000"/>
                    <a:lumOff val="15000"/>
                  </a:schemeClr>
                </a:solidFill>
              </a:rPr>
              <a:t>şekilde</a:t>
            </a:r>
            <a:r>
              <a:rPr lang="en-IE" sz="2200" dirty="0">
                <a:solidFill>
                  <a:schemeClr val="tx1">
                    <a:lumMod val="85000"/>
                    <a:lumOff val="15000"/>
                  </a:schemeClr>
                </a:solidFill>
              </a:rPr>
              <a:t> </a:t>
            </a:r>
            <a:r>
              <a:rPr lang="en-IE" sz="2200" dirty="0" err="1">
                <a:solidFill>
                  <a:schemeClr val="tx1">
                    <a:lumMod val="85000"/>
                    <a:lumOff val="15000"/>
                  </a:schemeClr>
                </a:solidFill>
              </a:rPr>
              <a:t>inanmalısın</a:t>
            </a:r>
            <a:r>
              <a:rPr lang="en-IE" sz="2200" dirty="0">
                <a:solidFill>
                  <a:schemeClr val="tx1">
                    <a:lumMod val="85000"/>
                    <a:lumOff val="15000"/>
                  </a:schemeClr>
                </a:solidFill>
              </a:rPr>
              <a:t>. </a:t>
            </a:r>
            <a:r>
              <a:rPr lang="en-IE" sz="2200" dirty="0" err="1">
                <a:solidFill>
                  <a:schemeClr val="tx1">
                    <a:lumMod val="85000"/>
                    <a:lumOff val="15000"/>
                  </a:schemeClr>
                </a:solidFill>
              </a:rPr>
              <a:t>Yere</a:t>
            </a:r>
            <a:r>
              <a:rPr lang="en-IE" sz="2200" dirty="0">
                <a:solidFill>
                  <a:schemeClr val="tx1">
                    <a:lumMod val="85000"/>
                    <a:lumOff val="15000"/>
                  </a:schemeClr>
                </a:solidFill>
              </a:rPr>
              <a:t> </a:t>
            </a:r>
            <a:r>
              <a:rPr lang="en-IE" sz="2200" dirty="0" err="1">
                <a:solidFill>
                  <a:schemeClr val="tx1">
                    <a:lumMod val="85000"/>
                    <a:lumOff val="15000"/>
                  </a:schemeClr>
                </a:solidFill>
              </a:rPr>
              <a:t>yaklaşın</a:t>
            </a:r>
            <a:r>
              <a:rPr lang="en-IE" sz="2200" dirty="0">
                <a:solidFill>
                  <a:schemeClr val="tx1">
                    <a:lumMod val="85000"/>
                    <a:lumOff val="15000"/>
                  </a:schemeClr>
                </a:solidFill>
              </a:rPr>
              <a:t> </a:t>
            </a:r>
            <a:r>
              <a:rPr lang="en-IE" sz="2200" dirty="0" err="1">
                <a:solidFill>
                  <a:schemeClr val="tx1">
                    <a:lumMod val="85000"/>
                    <a:lumOff val="15000"/>
                  </a:schemeClr>
                </a:solidFill>
              </a:rPr>
              <a:t>ve</a:t>
            </a:r>
            <a:r>
              <a:rPr lang="en-IE" sz="2200" dirty="0">
                <a:solidFill>
                  <a:schemeClr val="tx1">
                    <a:lumMod val="85000"/>
                    <a:lumOff val="15000"/>
                  </a:schemeClr>
                </a:solidFill>
              </a:rPr>
              <a:t> </a:t>
            </a:r>
            <a:r>
              <a:rPr lang="en-IE" sz="2200" dirty="0" err="1">
                <a:solidFill>
                  <a:schemeClr val="tx1">
                    <a:lumMod val="85000"/>
                    <a:lumOff val="15000"/>
                  </a:schemeClr>
                </a:solidFill>
              </a:rPr>
              <a:t>doğruyu</a:t>
            </a:r>
            <a:r>
              <a:rPr lang="en-IE" sz="2200" dirty="0">
                <a:solidFill>
                  <a:schemeClr val="tx1">
                    <a:lumMod val="85000"/>
                    <a:lumOff val="15000"/>
                  </a:schemeClr>
                </a:solidFill>
              </a:rPr>
              <a:t> </a:t>
            </a:r>
            <a:r>
              <a:rPr lang="en-IE" sz="2200" dirty="0" err="1">
                <a:solidFill>
                  <a:schemeClr val="tx1">
                    <a:lumMod val="85000"/>
                    <a:lumOff val="15000"/>
                  </a:schemeClr>
                </a:solidFill>
              </a:rPr>
              <a:t>söyleyin</a:t>
            </a:r>
            <a:r>
              <a:rPr lang="en-IE" sz="2200" dirty="0">
                <a:solidFill>
                  <a:schemeClr val="tx1">
                    <a:lumMod val="85000"/>
                    <a:lumOff val="15000"/>
                  </a:schemeClr>
                </a:solidFill>
              </a:rPr>
              <a:t>. </a:t>
            </a:r>
            <a:r>
              <a:rPr lang="en-IE" sz="2200" dirty="0" err="1">
                <a:solidFill>
                  <a:schemeClr val="tx1">
                    <a:lumMod val="85000"/>
                    <a:lumOff val="15000"/>
                  </a:schemeClr>
                </a:solidFill>
              </a:rPr>
              <a:t>Fikrinize</a:t>
            </a:r>
            <a:r>
              <a:rPr lang="en-IE" sz="2200" dirty="0">
                <a:solidFill>
                  <a:schemeClr val="tx1">
                    <a:lumMod val="85000"/>
                    <a:lumOff val="15000"/>
                  </a:schemeClr>
                </a:solidFill>
              </a:rPr>
              <a:t> </a:t>
            </a:r>
            <a:r>
              <a:rPr lang="en-IE" sz="2200" dirty="0" err="1">
                <a:solidFill>
                  <a:schemeClr val="tx1">
                    <a:lumMod val="85000"/>
                    <a:lumOff val="15000"/>
                  </a:schemeClr>
                </a:solidFill>
              </a:rPr>
              <a:t>ihtiyaç</a:t>
            </a:r>
            <a:r>
              <a:rPr lang="en-IE" sz="2200" dirty="0">
                <a:solidFill>
                  <a:schemeClr val="tx1">
                    <a:lumMod val="85000"/>
                    <a:lumOff val="15000"/>
                  </a:schemeClr>
                </a:solidFill>
              </a:rPr>
              <a:t> </a:t>
            </a:r>
            <a:r>
              <a:rPr lang="en-IE" sz="2200" dirty="0" err="1">
                <a:solidFill>
                  <a:schemeClr val="tx1">
                    <a:lumMod val="85000"/>
                    <a:lumOff val="15000"/>
                  </a:schemeClr>
                </a:solidFill>
              </a:rPr>
              <a:t>duyan</a:t>
            </a:r>
            <a:r>
              <a:rPr lang="en-IE" sz="2200" dirty="0">
                <a:solidFill>
                  <a:schemeClr val="tx1">
                    <a:lumMod val="85000"/>
                    <a:lumOff val="15000"/>
                  </a:schemeClr>
                </a:solidFill>
              </a:rPr>
              <a:t> </a:t>
            </a:r>
            <a:r>
              <a:rPr lang="en-IE" sz="2200" dirty="0" err="1">
                <a:solidFill>
                  <a:schemeClr val="tx1">
                    <a:lumMod val="85000"/>
                    <a:lumOff val="15000"/>
                  </a:schemeClr>
                </a:solidFill>
              </a:rPr>
              <a:t>ve</a:t>
            </a:r>
            <a:r>
              <a:rPr lang="en-IE" sz="2200" dirty="0">
                <a:solidFill>
                  <a:schemeClr val="tx1">
                    <a:lumMod val="85000"/>
                    <a:lumOff val="15000"/>
                  </a:schemeClr>
                </a:solidFill>
              </a:rPr>
              <a:t> </a:t>
            </a:r>
            <a:r>
              <a:rPr lang="en-IE" sz="2200" dirty="0" err="1">
                <a:solidFill>
                  <a:schemeClr val="tx1">
                    <a:lumMod val="85000"/>
                    <a:lumOff val="15000"/>
                  </a:schemeClr>
                </a:solidFill>
              </a:rPr>
              <a:t>büyük</a:t>
            </a:r>
            <a:r>
              <a:rPr lang="en-IE" sz="2200" dirty="0">
                <a:solidFill>
                  <a:schemeClr val="tx1">
                    <a:lumMod val="85000"/>
                    <a:lumOff val="15000"/>
                  </a:schemeClr>
                </a:solidFill>
              </a:rPr>
              <a:t> </a:t>
            </a:r>
            <a:r>
              <a:rPr lang="en-IE" sz="2200" dirty="0" err="1">
                <a:solidFill>
                  <a:schemeClr val="tx1">
                    <a:lumMod val="85000"/>
                    <a:lumOff val="15000"/>
                  </a:schemeClr>
                </a:solidFill>
              </a:rPr>
              <a:t>olasılıkla</a:t>
            </a:r>
            <a:r>
              <a:rPr lang="en-IE" sz="2200" dirty="0">
                <a:solidFill>
                  <a:schemeClr val="tx1">
                    <a:lumMod val="85000"/>
                    <a:lumOff val="15000"/>
                  </a:schemeClr>
                </a:solidFill>
              </a:rPr>
              <a:t> </a:t>
            </a:r>
            <a:r>
              <a:rPr lang="en-IE" sz="2200" dirty="0" err="1">
                <a:solidFill>
                  <a:schemeClr val="tx1">
                    <a:lumMod val="85000"/>
                    <a:lumOff val="15000"/>
                  </a:schemeClr>
                </a:solidFill>
              </a:rPr>
              <a:t>kendileri</a:t>
            </a:r>
            <a:r>
              <a:rPr lang="en-IE" sz="2200" dirty="0">
                <a:solidFill>
                  <a:schemeClr val="tx1">
                    <a:lumMod val="85000"/>
                    <a:lumOff val="15000"/>
                  </a:schemeClr>
                </a:solidFill>
              </a:rPr>
              <a:t> </a:t>
            </a:r>
            <a:r>
              <a:rPr lang="en-IE" sz="2200" dirty="0" err="1">
                <a:solidFill>
                  <a:schemeClr val="tx1">
                    <a:lumMod val="85000"/>
                    <a:lumOff val="15000"/>
                  </a:schemeClr>
                </a:solidFill>
              </a:rPr>
              <a:t>için</a:t>
            </a:r>
            <a:r>
              <a:rPr lang="en-IE" sz="2200" dirty="0">
                <a:solidFill>
                  <a:schemeClr val="tx1">
                    <a:lumMod val="85000"/>
                    <a:lumOff val="15000"/>
                  </a:schemeClr>
                </a:solidFill>
              </a:rPr>
              <a:t> </a:t>
            </a:r>
            <a:r>
              <a:rPr lang="en-IE" sz="2200" dirty="0" err="1">
                <a:solidFill>
                  <a:schemeClr val="tx1">
                    <a:lumMod val="85000"/>
                    <a:lumOff val="15000"/>
                  </a:schemeClr>
                </a:solidFill>
              </a:rPr>
              <a:t>konuşma</a:t>
            </a:r>
            <a:r>
              <a:rPr lang="en-IE" sz="2200" dirty="0">
                <a:solidFill>
                  <a:schemeClr val="tx1">
                    <a:lumMod val="85000"/>
                    <a:lumOff val="15000"/>
                  </a:schemeClr>
                </a:solidFill>
              </a:rPr>
              <a:t> </a:t>
            </a:r>
            <a:r>
              <a:rPr lang="en-IE" sz="2200" dirty="0" err="1">
                <a:solidFill>
                  <a:schemeClr val="tx1">
                    <a:lumMod val="85000"/>
                    <a:lumOff val="15000"/>
                  </a:schemeClr>
                </a:solidFill>
              </a:rPr>
              <a:t>fırsatına</a:t>
            </a:r>
            <a:r>
              <a:rPr lang="en-IE" sz="2200" dirty="0">
                <a:solidFill>
                  <a:schemeClr val="tx1">
                    <a:lumMod val="85000"/>
                    <a:lumOff val="15000"/>
                  </a:schemeClr>
                </a:solidFill>
              </a:rPr>
              <a:t> </a:t>
            </a:r>
            <a:r>
              <a:rPr lang="en-IE" sz="2200" dirty="0" err="1">
                <a:solidFill>
                  <a:schemeClr val="tx1">
                    <a:lumMod val="85000"/>
                    <a:lumOff val="15000"/>
                  </a:schemeClr>
                </a:solidFill>
              </a:rPr>
              <a:t>sahip</a:t>
            </a:r>
            <a:r>
              <a:rPr lang="en-IE" sz="2200" dirty="0">
                <a:solidFill>
                  <a:schemeClr val="tx1">
                    <a:lumMod val="85000"/>
                    <a:lumOff val="15000"/>
                  </a:schemeClr>
                </a:solidFill>
              </a:rPr>
              <a:t> </a:t>
            </a:r>
            <a:r>
              <a:rPr lang="en-IE" sz="2200" dirty="0" err="1">
                <a:solidFill>
                  <a:schemeClr val="tx1">
                    <a:lumMod val="85000"/>
                    <a:lumOff val="15000"/>
                  </a:schemeClr>
                </a:solidFill>
              </a:rPr>
              <a:t>olmayacak</a:t>
            </a:r>
            <a:r>
              <a:rPr lang="en-IE" sz="2200" dirty="0">
                <a:solidFill>
                  <a:schemeClr val="tx1">
                    <a:lumMod val="85000"/>
                    <a:lumOff val="15000"/>
                  </a:schemeClr>
                </a:solidFill>
              </a:rPr>
              <a:t> </a:t>
            </a:r>
            <a:r>
              <a:rPr lang="en-IE" sz="2200" dirty="0" err="1">
                <a:solidFill>
                  <a:schemeClr val="tx1">
                    <a:lumMod val="85000"/>
                    <a:lumOff val="15000"/>
                  </a:schemeClr>
                </a:solidFill>
              </a:rPr>
              <a:t>kişiler</a:t>
            </a:r>
            <a:r>
              <a:rPr lang="en-IE" sz="2200" dirty="0">
                <a:solidFill>
                  <a:schemeClr val="tx1">
                    <a:lumMod val="85000"/>
                    <a:lumOff val="15000"/>
                  </a:schemeClr>
                </a:solidFill>
              </a:rPr>
              <a:t> </a:t>
            </a:r>
            <a:r>
              <a:rPr lang="en-IE" sz="2200" dirty="0" err="1">
                <a:solidFill>
                  <a:schemeClr val="tx1">
                    <a:lumMod val="85000"/>
                    <a:lumOff val="15000"/>
                  </a:schemeClr>
                </a:solidFill>
              </a:rPr>
              <a:t>adına</a:t>
            </a:r>
            <a:r>
              <a:rPr lang="en-IE" sz="2200" dirty="0">
                <a:solidFill>
                  <a:schemeClr val="tx1">
                    <a:lumMod val="85000"/>
                    <a:lumOff val="15000"/>
                  </a:schemeClr>
                </a:solidFill>
              </a:rPr>
              <a:t> </a:t>
            </a:r>
            <a:r>
              <a:rPr lang="en-IE" sz="2200" dirty="0" err="1">
                <a:solidFill>
                  <a:schemeClr val="tx1">
                    <a:lumMod val="85000"/>
                    <a:lumOff val="15000"/>
                  </a:schemeClr>
                </a:solidFill>
              </a:rPr>
              <a:t>konuştuğunuzu</a:t>
            </a:r>
            <a:r>
              <a:rPr lang="en-IE" sz="2200" dirty="0">
                <a:solidFill>
                  <a:schemeClr val="tx1">
                    <a:lumMod val="85000"/>
                    <a:lumOff val="15000"/>
                  </a:schemeClr>
                </a:solidFill>
              </a:rPr>
              <a:t> </a:t>
            </a:r>
            <a:r>
              <a:rPr lang="en-IE" sz="2200" dirty="0" err="1">
                <a:solidFill>
                  <a:schemeClr val="tx1">
                    <a:lumMod val="85000"/>
                    <a:lumOff val="15000"/>
                  </a:schemeClr>
                </a:solidFill>
              </a:rPr>
              <a:t>kabul</a:t>
            </a:r>
            <a:r>
              <a:rPr lang="en-IE" sz="2200" dirty="0">
                <a:solidFill>
                  <a:schemeClr val="tx1">
                    <a:lumMod val="85000"/>
                    <a:lumOff val="15000"/>
                  </a:schemeClr>
                </a:solidFill>
              </a:rPr>
              <a:t> </a:t>
            </a:r>
            <a:r>
              <a:rPr lang="en-IE" sz="2200" dirty="0" err="1">
                <a:solidFill>
                  <a:schemeClr val="tx1">
                    <a:lumMod val="85000"/>
                    <a:lumOff val="15000"/>
                  </a:schemeClr>
                </a:solidFill>
              </a:rPr>
              <a:t>edin</a:t>
            </a:r>
            <a:r>
              <a:rPr lang="en-IE" sz="2200" dirty="0">
                <a:solidFill>
                  <a:schemeClr val="tx1">
                    <a:lumMod val="85000"/>
                    <a:lumOff val="15000"/>
                  </a:schemeClr>
                </a:solidFill>
              </a:rPr>
              <a:t>.</a:t>
            </a:r>
          </a:p>
          <a:p>
            <a:r>
              <a:rPr lang="en-IE" sz="2200" dirty="0" err="1">
                <a:solidFill>
                  <a:schemeClr val="tx1">
                    <a:lumMod val="85000"/>
                    <a:lumOff val="15000"/>
                  </a:schemeClr>
                </a:solidFill>
              </a:rPr>
              <a:t>Birlikte</a:t>
            </a:r>
            <a:r>
              <a:rPr lang="en-IE" sz="2200" dirty="0">
                <a:solidFill>
                  <a:schemeClr val="tx1">
                    <a:lumMod val="85000"/>
                    <a:lumOff val="15000"/>
                  </a:schemeClr>
                </a:solidFill>
              </a:rPr>
              <a:t> </a:t>
            </a:r>
            <a:r>
              <a:rPr lang="en-IE" sz="2200" dirty="0" err="1">
                <a:solidFill>
                  <a:schemeClr val="tx1">
                    <a:lumMod val="85000"/>
                    <a:lumOff val="15000"/>
                  </a:schemeClr>
                </a:solidFill>
              </a:rPr>
              <a:t>yaratma</a:t>
            </a:r>
            <a:r>
              <a:rPr lang="en-IE" sz="2200" dirty="0">
                <a:solidFill>
                  <a:schemeClr val="tx1">
                    <a:lumMod val="85000"/>
                    <a:lumOff val="15000"/>
                  </a:schemeClr>
                </a:solidFill>
              </a:rPr>
              <a:t>, </a:t>
            </a:r>
            <a:r>
              <a:rPr lang="en-IE" sz="2200" dirty="0" err="1">
                <a:solidFill>
                  <a:schemeClr val="tx1">
                    <a:lumMod val="85000"/>
                    <a:lumOff val="15000"/>
                  </a:schemeClr>
                </a:solidFill>
              </a:rPr>
              <a:t>sahadakileri</a:t>
            </a:r>
            <a:r>
              <a:rPr lang="en-IE" sz="2200" dirty="0">
                <a:solidFill>
                  <a:schemeClr val="tx1">
                    <a:lumMod val="85000"/>
                    <a:lumOff val="15000"/>
                  </a:schemeClr>
                </a:solidFill>
              </a:rPr>
              <a:t> </a:t>
            </a:r>
            <a:r>
              <a:rPr lang="en-IE" sz="2200" dirty="0" err="1">
                <a:solidFill>
                  <a:schemeClr val="tx1">
                    <a:lumMod val="85000"/>
                    <a:lumOff val="15000"/>
                  </a:schemeClr>
                </a:solidFill>
              </a:rPr>
              <a:t>destekleyen</a:t>
            </a:r>
            <a:r>
              <a:rPr lang="en-IE" sz="2200" dirty="0">
                <a:solidFill>
                  <a:schemeClr val="tx1">
                    <a:lumMod val="85000"/>
                    <a:lumOff val="15000"/>
                  </a:schemeClr>
                </a:solidFill>
              </a:rPr>
              <a:t> </a:t>
            </a:r>
            <a:r>
              <a:rPr lang="en-IE" sz="2200" dirty="0" err="1">
                <a:solidFill>
                  <a:schemeClr val="tx1">
                    <a:lumMod val="85000"/>
                    <a:lumOff val="15000"/>
                  </a:schemeClr>
                </a:solidFill>
              </a:rPr>
              <a:t>insanlarla</a:t>
            </a:r>
            <a:r>
              <a:rPr lang="en-IE" sz="2200" dirty="0">
                <a:solidFill>
                  <a:schemeClr val="tx1">
                    <a:lumMod val="85000"/>
                    <a:lumOff val="15000"/>
                  </a:schemeClr>
                </a:solidFill>
              </a:rPr>
              <a:t> </a:t>
            </a:r>
            <a:r>
              <a:rPr lang="en-IE" sz="2200" dirty="0" err="1">
                <a:solidFill>
                  <a:schemeClr val="tx1">
                    <a:lumMod val="85000"/>
                    <a:lumOff val="15000"/>
                  </a:schemeClr>
                </a:solidFill>
              </a:rPr>
              <a:t>ve</a:t>
            </a:r>
            <a:r>
              <a:rPr lang="en-IE" sz="2200" dirty="0">
                <a:solidFill>
                  <a:schemeClr val="tx1">
                    <a:lumMod val="85000"/>
                    <a:lumOff val="15000"/>
                  </a:schemeClr>
                </a:solidFill>
              </a:rPr>
              <a:t> </a:t>
            </a:r>
            <a:r>
              <a:rPr lang="en-IE" sz="2200" dirty="0" err="1">
                <a:solidFill>
                  <a:schemeClr val="tx1">
                    <a:lumMod val="85000"/>
                    <a:lumOff val="15000"/>
                  </a:schemeClr>
                </a:solidFill>
              </a:rPr>
              <a:t>savunmasız</a:t>
            </a:r>
            <a:r>
              <a:rPr lang="en-IE" sz="2200" dirty="0">
                <a:solidFill>
                  <a:schemeClr val="tx1">
                    <a:lumMod val="85000"/>
                    <a:lumOff val="15000"/>
                  </a:schemeClr>
                </a:solidFill>
              </a:rPr>
              <a:t> </a:t>
            </a:r>
            <a:r>
              <a:rPr lang="en-IE" sz="2200" dirty="0" err="1">
                <a:solidFill>
                  <a:schemeClr val="tx1">
                    <a:lumMod val="85000"/>
                    <a:lumOff val="15000"/>
                  </a:schemeClr>
                </a:solidFill>
              </a:rPr>
              <a:t>alıcıların</a:t>
            </a:r>
            <a:r>
              <a:rPr lang="en-IE" sz="2200" dirty="0">
                <a:solidFill>
                  <a:schemeClr val="tx1">
                    <a:lumMod val="85000"/>
                    <a:lumOff val="15000"/>
                  </a:schemeClr>
                </a:solidFill>
              </a:rPr>
              <a:t> </a:t>
            </a:r>
            <a:r>
              <a:rPr lang="en-IE" sz="2200" dirty="0" err="1">
                <a:solidFill>
                  <a:schemeClr val="tx1">
                    <a:lumMod val="85000"/>
                    <a:lumOff val="15000"/>
                  </a:schemeClr>
                </a:solidFill>
              </a:rPr>
              <a:t>kendileriyle</a:t>
            </a:r>
            <a:r>
              <a:rPr lang="en-IE" sz="2200" dirty="0">
                <a:solidFill>
                  <a:schemeClr val="tx1">
                    <a:lumMod val="85000"/>
                    <a:lumOff val="15000"/>
                  </a:schemeClr>
                </a:solidFill>
              </a:rPr>
              <a:t> </a:t>
            </a:r>
            <a:r>
              <a:rPr lang="en-IE" sz="2200" dirty="0" err="1">
                <a:solidFill>
                  <a:schemeClr val="tx1">
                    <a:lumMod val="85000"/>
                    <a:lumOff val="15000"/>
                  </a:schemeClr>
                </a:solidFill>
              </a:rPr>
              <a:t>birlikte</a:t>
            </a:r>
            <a:r>
              <a:rPr lang="en-IE" sz="2200" dirty="0">
                <a:solidFill>
                  <a:schemeClr val="tx1">
                    <a:lumMod val="85000"/>
                    <a:lumOff val="15000"/>
                  </a:schemeClr>
                </a:solidFill>
              </a:rPr>
              <a:t> </a:t>
            </a:r>
            <a:r>
              <a:rPr lang="en-IE" sz="2200" dirty="0" err="1">
                <a:solidFill>
                  <a:schemeClr val="tx1">
                    <a:lumMod val="85000"/>
                    <a:lumOff val="15000"/>
                  </a:schemeClr>
                </a:solidFill>
              </a:rPr>
              <a:t>çalışmanız</a:t>
            </a:r>
            <a:r>
              <a:rPr lang="en-IE" sz="2200" dirty="0">
                <a:solidFill>
                  <a:schemeClr val="tx1">
                    <a:lumMod val="85000"/>
                    <a:lumOff val="15000"/>
                  </a:schemeClr>
                </a:solidFill>
              </a:rPr>
              <a:t> </a:t>
            </a:r>
            <a:r>
              <a:rPr lang="en-IE" sz="2200" dirty="0" err="1">
                <a:solidFill>
                  <a:schemeClr val="tx1">
                    <a:lumMod val="85000"/>
                    <a:lumOff val="15000"/>
                  </a:schemeClr>
                </a:solidFill>
              </a:rPr>
              <a:t>anlamına</a:t>
            </a:r>
            <a:r>
              <a:rPr lang="en-IE" sz="2200" dirty="0">
                <a:solidFill>
                  <a:schemeClr val="tx1">
                    <a:lumMod val="85000"/>
                    <a:lumOff val="15000"/>
                  </a:schemeClr>
                </a:solidFill>
              </a:rPr>
              <a:t> </a:t>
            </a:r>
            <a:r>
              <a:rPr lang="en-IE" sz="2200" dirty="0" err="1">
                <a:solidFill>
                  <a:schemeClr val="tx1">
                    <a:lumMod val="85000"/>
                    <a:lumOff val="15000"/>
                  </a:schemeClr>
                </a:solidFill>
              </a:rPr>
              <a:t>gelir</a:t>
            </a:r>
            <a:r>
              <a:rPr lang="en-IE" sz="2200" dirty="0">
                <a:solidFill>
                  <a:schemeClr val="tx1">
                    <a:lumMod val="85000"/>
                    <a:lumOff val="15000"/>
                  </a:schemeClr>
                </a:solidFill>
              </a:rPr>
              <a:t>. Size </a:t>
            </a:r>
            <a:r>
              <a:rPr lang="en-IE" sz="2200" dirty="0" err="1">
                <a:solidFill>
                  <a:schemeClr val="tx1">
                    <a:lumMod val="85000"/>
                    <a:lumOff val="15000"/>
                  </a:schemeClr>
                </a:solidFill>
              </a:rPr>
              <a:t>kendi</a:t>
            </a:r>
            <a:r>
              <a:rPr lang="en-IE" sz="2200" dirty="0">
                <a:solidFill>
                  <a:schemeClr val="tx1">
                    <a:lumMod val="85000"/>
                    <a:lumOff val="15000"/>
                  </a:schemeClr>
                </a:solidFill>
              </a:rPr>
              <a:t> </a:t>
            </a:r>
            <a:r>
              <a:rPr lang="en-IE" sz="2200" dirty="0" err="1">
                <a:solidFill>
                  <a:schemeClr val="tx1">
                    <a:lumMod val="85000"/>
                    <a:lumOff val="15000"/>
                  </a:schemeClr>
                </a:solidFill>
              </a:rPr>
              <a:t>hikayelerini</a:t>
            </a:r>
            <a:r>
              <a:rPr lang="en-IE" sz="2200" dirty="0">
                <a:solidFill>
                  <a:schemeClr val="tx1">
                    <a:lumMod val="85000"/>
                    <a:lumOff val="15000"/>
                  </a:schemeClr>
                </a:solidFill>
              </a:rPr>
              <a:t> </a:t>
            </a:r>
            <a:r>
              <a:rPr lang="en-IE" sz="2200" dirty="0" err="1">
                <a:solidFill>
                  <a:schemeClr val="tx1">
                    <a:lumMod val="85000"/>
                    <a:lumOff val="15000"/>
                  </a:schemeClr>
                </a:solidFill>
              </a:rPr>
              <a:t>sizinkiyle</a:t>
            </a:r>
            <a:r>
              <a:rPr lang="en-IE" sz="2200" dirty="0">
                <a:solidFill>
                  <a:schemeClr val="tx1">
                    <a:lumMod val="85000"/>
                    <a:lumOff val="15000"/>
                  </a:schemeClr>
                </a:solidFill>
              </a:rPr>
              <a:t> </a:t>
            </a:r>
            <a:r>
              <a:rPr lang="en-IE" sz="2200" dirty="0" err="1">
                <a:solidFill>
                  <a:schemeClr val="tx1">
                    <a:lumMod val="85000"/>
                    <a:lumOff val="15000"/>
                  </a:schemeClr>
                </a:solidFill>
              </a:rPr>
              <a:t>birleştirerek</a:t>
            </a:r>
            <a:r>
              <a:rPr lang="en-IE" sz="2200" dirty="0">
                <a:solidFill>
                  <a:schemeClr val="tx1">
                    <a:lumMod val="85000"/>
                    <a:lumOff val="15000"/>
                  </a:schemeClr>
                </a:solidFill>
              </a:rPr>
              <a:t> </a:t>
            </a:r>
            <a:r>
              <a:rPr lang="en-IE" sz="2200" dirty="0" err="1">
                <a:solidFill>
                  <a:schemeClr val="tx1">
                    <a:lumMod val="85000"/>
                    <a:lumOff val="15000"/>
                  </a:schemeClr>
                </a:solidFill>
              </a:rPr>
              <a:t>anlatmanıza</a:t>
            </a:r>
            <a:r>
              <a:rPr lang="en-IE" sz="2200" dirty="0">
                <a:solidFill>
                  <a:schemeClr val="tx1">
                    <a:lumMod val="85000"/>
                    <a:lumOff val="15000"/>
                  </a:schemeClr>
                </a:solidFill>
              </a:rPr>
              <a:t> </a:t>
            </a:r>
            <a:r>
              <a:rPr lang="en-IE" sz="2200" dirty="0" err="1">
                <a:solidFill>
                  <a:schemeClr val="tx1">
                    <a:lumMod val="85000"/>
                    <a:lumOff val="15000"/>
                  </a:schemeClr>
                </a:solidFill>
              </a:rPr>
              <a:t>yardımcı</a:t>
            </a:r>
            <a:r>
              <a:rPr lang="en-IE" sz="2200" dirty="0">
                <a:solidFill>
                  <a:schemeClr val="tx1">
                    <a:lumMod val="85000"/>
                    <a:lumOff val="15000"/>
                  </a:schemeClr>
                </a:solidFill>
              </a:rPr>
              <a:t> </a:t>
            </a:r>
            <a:r>
              <a:rPr lang="en-IE" sz="2200" dirty="0" err="1">
                <a:solidFill>
                  <a:schemeClr val="tx1">
                    <a:lumMod val="85000"/>
                    <a:lumOff val="15000"/>
                  </a:schemeClr>
                </a:solidFill>
              </a:rPr>
              <a:t>olmalılar</a:t>
            </a:r>
            <a:r>
              <a:rPr lang="en-IE" sz="2200" dirty="0">
                <a:solidFill>
                  <a:schemeClr val="tx1">
                    <a:lumMod val="85000"/>
                    <a:lumOff val="15000"/>
                  </a:schemeClr>
                </a:solidFill>
              </a:rPr>
              <a:t>. Bu, </a:t>
            </a:r>
            <a:r>
              <a:rPr lang="en-IE" sz="2200" dirty="0" err="1">
                <a:solidFill>
                  <a:schemeClr val="tx1">
                    <a:lumMod val="85000"/>
                    <a:lumOff val="15000"/>
                  </a:schemeClr>
                </a:solidFill>
              </a:rPr>
              <a:t>bir</a:t>
            </a:r>
            <a:r>
              <a:rPr lang="en-IE" sz="2200" dirty="0">
                <a:solidFill>
                  <a:schemeClr val="tx1">
                    <a:lumMod val="85000"/>
                    <a:lumOff val="15000"/>
                  </a:schemeClr>
                </a:solidFill>
              </a:rPr>
              <a:t> </a:t>
            </a:r>
            <a:r>
              <a:rPr lang="en-IE" sz="2200" dirty="0" err="1">
                <a:solidFill>
                  <a:schemeClr val="tx1">
                    <a:lumMod val="85000"/>
                    <a:lumOff val="15000"/>
                  </a:schemeClr>
                </a:solidFill>
              </a:rPr>
              <a:t>hikayeyi</a:t>
            </a:r>
            <a:r>
              <a:rPr lang="en-IE" sz="2200" dirty="0">
                <a:solidFill>
                  <a:schemeClr val="tx1">
                    <a:lumMod val="85000"/>
                    <a:lumOff val="15000"/>
                  </a:schemeClr>
                </a:solidFill>
              </a:rPr>
              <a:t> </a:t>
            </a:r>
            <a:r>
              <a:rPr lang="en-IE" sz="2200" dirty="0" err="1">
                <a:solidFill>
                  <a:schemeClr val="tx1">
                    <a:lumMod val="85000"/>
                    <a:lumOff val="15000"/>
                  </a:schemeClr>
                </a:solidFill>
              </a:rPr>
              <a:t>daha</a:t>
            </a:r>
            <a:r>
              <a:rPr lang="en-IE" sz="2200" dirty="0">
                <a:solidFill>
                  <a:schemeClr val="tx1">
                    <a:lumMod val="85000"/>
                    <a:lumOff val="15000"/>
                  </a:schemeClr>
                </a:solidFill>
              </a:rPr>
              <a:t> </a:t>
            </a:r>
            <a:r>
              <a:rPr lang="en-IE" sz="2200" dirty="0" err="1">
                <a:solidFill>
                  <a:schemeClr val="tx1">
                    <a:lumMod val="85000"/>
                    <a:lumOff val="15000"/>
                  </a:schemeClr>
                </a:solidFill>
              </a:rPr>
              <a:t>derin</a:t>
            </a:r>
            <a:r>
              <a:rPr lang="en-IE" sz="2200" dirty="0">
                <a:solidFill>
                  <a:schemeClr val="tx1">
                    <a:lumMod val="85000"/>
                    <a:lumOff val="15000"/>
                  </a:schemeClr>
                </a:solidFill>
              </a:rPr>
              <a:t>, </a:t>
            </a:r>
            <a:r>
              <a:rPr lang="en-IE" sz="2200" dirty="0" err="1">
                <a:solidFill>
                  <a:schemeClr val="tx1">
                    <a:lumMod val="85000"/>
                    <a:lumOff val="15000"/>
                  </a:schemeClr>
                </a:solidFill>
              </a:rPr>
              <a:t>daha</a:t>
            </a:r>
            <a:r>
              <a:rPr lang="en-IE" sz="2200" dirty="0">
                <a:solidFill>
                  <a:schemeClr val="tx1">
                    <a:lumMod val="85000"/>
                    <a:lumOff val="15000"/>
                  </a:schemeClr>
                </a:solidFill>
              </a:rPr>
              <a:t> </a:t>
            </a:r>
            <a:r>
              <a:rPr lang="en-IE" sz="2200" dirty="0" err="1">
                <a:solidFill>
                  <a:schemeClr val="tx1">
                    <a:lumMod val="85000"/>
                    <a:lumOff val="15000"/>
                  </a:schemeClr>
                </a:solidFill>
              </a:rPr>
              <a:t>zengin</a:t>
            </a:r>
            <a:r>
              <a:rPr lang="en-IE" sz="2200" dirty="0">
                <a:solidFill>
                  <a:schemeClr val="tx1">
                    <a:lumMod val="85000"/>
                    <a:lumOff val="15000"/>
                  </a:schemeClr>
                </a:solidFill>
              </a:rPr>
              <a:t> </a:t>
            </a:r>
            <a:r>
              <a:rPr lang="en-IE" sz="2200" dirty="0" err="1">
                <a:solidFill>
                  <a:schemeClr val="tx1">
                    <a:lumMod val="85000"/>
                    <a:lumOff val="15000"/>
                  </a:schemeClr>
                </a:solidFill>
              </a:rPr>
              <a:t>ve</a:t>
            </a:r>
            <a:r>
              <a:rPr lang="en-IE" sz="2200" dirty="0">
                <a:solidFill>
                  <a:schemeClr val="tx1">
                    <a:lumMod val="85000"/>
                    <a:lumOff val="15000"/>
                  </a:schemeClr>
                </a:solidFill>
              </a:rPr>
              <a:t> </a:t>
            </a:r>
            <a:r>
              <a:rPr lang="en-IE" sz="2200" dirty="0" err="1">
                <a:solidFill>
                  <a:schemeClr val="tx1">
                    <a:lumMod val="85000"/>
                    <a:lumOff val="15000"/>
                  </a:schemeClr>
                </a:solidFill>
              </a:rPr>
              <a:t>daha</a:t>
            </a:r>
            <a:r>
              <a:rPr lang="en-IE" sz="2200" dirty="0">
                <a:solidFill>
                  <a:schemeClr val="tx1">
                    <a:lumMod val="85000"/>
                    <a:lumOff val="15000"/>
                  </a:schemeClr>
                </a:solidFill>
              </a:rPr>
              <a:t> </a:t>
            </a:r>
            <a:r>
              <a:rPr lang="en-IE" sz="2200" dirty="0" err="1">
                <a:solidFill>
                  <a:schemeClr val="tx1">
                    <a:lumMod val="85000"/>
                    <a:lumOff val="15000"/>
                  </a:schemeClr>
                </a:solidFill>
              </a:rPr>
              <a:t>iyi</a:t>
            </a:r>
            <a:r>
              <a:rPr lang="en-IE" sz="2200" dirty="0">
                <a:solidFill>
                  <a:schemeClr val="tx1">
                    <a:lumMod val="85000"/>
                    <a:lumOff val="15000"/>
                  </a:schemeClr>
                </a:solidFill>
              </a:rPr>
              <a:t> </a:t>
            </a:r>
            <a:r>
              <a:rPr lang="en-IE" sz="2200" dirty="0" err="1">
                <a:solidFill>
                  <a:schemeClr val="tx1">
                    <a:lumMod val="85000"/>
                    <a:lumOff val="15000"/>
                  </a:schemeClr>
                </a:solidFill>
              </a:rPr>
              <a:t>perspektiflerle</a:t>
            </a:r>
            <a:r>
              <a:rPr lang="en-IE" sz="2200" dirty="0">
                <a:solidFill>
                  <a:schemeClr val="tx1">
                    <a:lumMod val="85000"/>
                    <a:lumOff val="15000"/>
                  </a:schemeClr>
                </a:solidFill>
              </a:rPr>
              <a:t> </a:t>
            </a:r>
            <a:r>
              <a:rPr lang="en-IE" sz="2200" dirty="0" err="1">
                <a:solidFill>
                  <a:schemeClr val="tx1">
                    <a:lumMod val="85000"/>
                    <a:lumOff val="15000"/>
                  </a:schemeClr>
                </a:solidFill>
              </a:rPr>
              <a:t>yapar</a:t>
            </a:r>
            <a:r>
              <a:rPr lang="en-IE" sz="2200" dirty="0">
                <a:solidFill>
                  <a:schemeClr val="tx1">
                    <a:lumMod val="85000"/>
                    <a:lumOff val="15000"/>
                  </a:schemeClr>
                </a:solidFill>
              </a:rPr>
              <a:t>.</a:t>
            </a:r>
            <a:endParaRPr lang="en-IE" sz="2200" dirty="0">
              <a:solidFill>
                <a:schemeClr val="tx1">
                  <a:lumMod val="85000"/>
                  <a:lumOff val="15000"/>
                </a:schemeClr>
              </a:solidFill>
            </a:endParaRPr>
          </a:p>
        </p:txBody>
      </p:sp>
      <p:sp>
        <p:nvSpPr>
          <p:cNvPr id="10" name="Text Placeholder 9">
            <a:extLst>
              <a:ext uri="{FF2B5EF4-FFF2-40B4-BE49-F238E27FC236}">
                <a16:creationId xmlns:a16="http://schemas.microsoft.com/office/drawing/2014/main" xmlns="" id="{C670CF9E-261F-4C63-82C6-607495EC12F1}"/>
              </a:ext>
            </a:extLst>
          </p:cNvPr>
          <p:cNvSpPr>
            <a:spLocks noGrp="1"/>
          </p:cNvSpPr>
          <p:nvPr>
            <p:ph type="body" sz="quarter" idx="15"/>
          </p:nvPr>
        </p:nvSpPr>
        <p:spPr>
          <a:xfrm>
            <a:off x="578787" y="261746"/>
            <a:ext cx="4763578" cy="1692117"/>
          </a:xfrm>
        </p:spPr>
        <p:txBody>
          <a:bodyPr>
            <a:normAutofit fontScale="92500" lnSpcReduction="20000"/>
          </a:bodyPr>
          <a:lstStyle/>
          <a:p>
            <a:pPr algn="ctr"/>
            <a:r>
              <a:rPr lang="en-IE" b="1" dirty="0" err="1">
                <a:solidFill>
                  <a:srgbClr val="A6377D"/>
                </a:solidFill>
              </a:rPr>
              <a:t>Harika</a:t>
            </a:r>
            <a:r>
              <a:rPr lang="en-IE" b="1" dirty="0">
                <a:solidFill>
                  <a:srgbClr val="A6377D"/>
                </a:solidFill>
              </a:rPr>
              <a:t> </a:t>
            </a:r>
            <a:r>
              <a:rPr lang="en-IE" b="1" dirty="0" err="1">
                <a:solidFill>
                  <a:srgbClr val="A6377D"/>
                </a:solidFill>
              </a:rPr>
              <a:t>Bir</a:t>
            </a:r>
            <a:r>
              <a:rPr lang="en-IE" b="1" dirty="0">
                <a:solidFill>
                  <a:srgbClr val="A6377D"/>
                </a:solidFill>
              </a:rPr>
              <a:t> </a:t>
            </a:r>
            <a:r>
              <a:rPr lang="en-IE" b="1" dirty="0" err="1">
                <a:solidFill>
                  <a:srgbClr val="A6377D"/>
                </a:solidFill>
              </a:rPr>
              <a:t>Hikaye</a:t>
            </a:r>
            <a:r>
              <a:rPr lang="en-IE" b="1" dirty="0">
                <a:solidFill>
                  <a:srgbClr val="A6377D"/>
                </a:solidFill>
              </a:rPr>
              <a:t> </a:t>
            </a:r>
            <a:r>
              <a:rPr lang="en-IE" b="1" dirty="0" err="1">
                <a:solidFill>
                  <a:srgbClr val="A6377D"/>
                </a:solidFill>
              </a:rPr>
              <a:t>Anlatmak</a:t>
            </a:r>
            <a:r>
              <a:rPr lang="en-IE" b="1" dirty="0">
                <a:solidFill>
                  <a:srgbClr val="A6377D"/>
                </a:solidFill>
              </a:rPr>
              <a:t> </a:t>
            </a:r>
            <a:r>
              <a:rPr lang="en-IE" b="1" dirty="0" err="1">
                <a:solidFill>
                  <a:srgbClr val="A6377D"/>
                </a:solidFill>
              </a:rPr>
              <a:t>İçin</a:t>
            </a:r>
            <a:r>
              <a:rPr lang="en-IE" b="1" dirty="0">
                <a:solidFill>
                  <a:srgbClr val="A6377D"/>
                </a:solidFill>
              </a:rPr>
              <a:t> </a:t>
            </a:r>
            <a:r>
              <a:rPr lang="en-IE" b="1" dirty="0" err="1">
                <a:solidFill>
                  <a:srgbClr val="A6377D"/>
                </a:solidFill>
              </a:rPr>
              <a:t>İhtiyacınız</a:t>
            </a:r>
            <a:r>
              <a:rPr lang="en-IE" b="1" dirty="0">
                <a:solidFill>
                  <a:srgbClr val="A6377D"/>
                </a:solidFill>
              </a:rPr>
              <a:t> Olan </a:t>
            </a:r>
            <a:r>
              <a:rPr lang="en-IE" b="1" dirty="0" err="1">
                <a:solidFill>
                  <a:srgbClr val="A6377D"/>
                </a:solidFill>
              </a:rPr>
              <a:t>Tek</a:t>
            </a:r>
            <a:r>
              <a:rPr lang="en-IE" b="1" dirty="0">
                <a:solidFill>
                  <a:srgbClr val="A6377D"/>
                </a:solidFill>
              </a:rPr>
              <a:t> </a:t>
            </a:r>
            <a:r>
              <a:rPr lang="en-IE" b="1" dirty="0" err="1">
                <a:solidFill>
                  <a:srgbClr val="A6377D"/>
                </a:solidFill>
              </a:rPr>
              <a:t>Şey</a:t>
            </a:r>
            <a:r>
              <a:rPr lang="en-IE" b="1" dirty="0">
                <a:solidFill>
                  <a:srgbClr val="A6377D"/>
                </a:solidFill>
              </a:rPr>
              <a:t> </a:t>
            </a:r>
            <a:r>
              <a:rPr lang="en-IE" b="1" dirty="0" err="1">
                <a:solidFill>
                  <a:srgbClr val="A6377D"/>
                </a:solidFill>
              </a:rPr>
              <a:t>Sizsiniz</a:t>
            </a:r>
            <a:r>
              <a:rPr lang="en-IE" b="1" dirty="0">
                <a:solidFill>
                  <a:srgbClr val="A6377D"/>
                </a:solidFill>
              </a:rPr>
              <a:t>!</a:t>
            </a:r>
          </a:p>
          <a:p>
            <a:pPr algn="ctr"/>
            <a:r>
              <a:rPr lang="en-IE" b="1" dirty="0" err="1">
                <a:solidFill>
                  <a:srgbClr val="A6377D"/>
                </a:solidFill>
              </a:rPr>
              <a:t>Sen</a:t>
            </a:r>
            <a:r>
              <a:rPr lang="en-IE" b="1" dirty="0">
                <a:solidFill>
                  <a:srgbClr val="A6377D"/>
                </a:solidFill>
              </a:rPr>
              <a:t> </a:t>
            </a:r>
            <a:r>
              <a:rPr lang="en-IE" b="1" dirty="0" err="1">
                <a:solidFill>
                  <a:srgbClr val="A6377D"/>
                </a:solidFill>
              </a:rPr>
              <a:t>ve</a:t>
            </a:r>
            <a:r>
              <a:rPr lang="en-IE" b="1" dirty="0">
                <a:solidFill>
                  <a:srgbClr val="A6377D"/>
                </a:solidFill>
              </a:rPr>
              <a:t> </a:t>
            </a:r>
            <a:r>
              <a:rPr lang="en-IE" b="1" dirty="0" err="1">
                <a:solidFill>
                  <a:srgbClr val="A6377D"/>
                </a:solidFill>
              </a:rPr>
              <a:t>Birlikte</a:t>
            </a:r>
            <a:r>
              <a:rPr lang="en-IE" b="1" dirty="0">
                <a:solidFill>
                  <a:srgbClr val="A6377D"/>
                </a:solidFill>
              </a:rPr>
              <a:t> </a:t>
            </a:r>
            <a:r>
              <a:rPr lang="en-IE" b="1" dirty="0" err="1">
                <a:solidFill>
                  <a:srgbClr val="A6377D"/>
                </a:solidFill>
              </a:rPr>
              <a:t>Yaratma</a:t>
            </a:r>
            <a:endParaRPr lang="en-IE" b="1" dirty="0">
              <a:solidFill>
                <a:srgbClr val="A6377D"/>
              </a:solidFill>
            </a:endParaRPr>
          </a:p>
        </p:txBody>
      </p:sp>
      <p:sp>
        <p:nvSpPr>
          <p:cNvPr id="11" name="Text Placeholder 10">
            <a:extLst>
              <a:ext uri="{FF2B5EF4-FFF2-40B4-BE49-F238E27FC236}">
                <a16:creationId xmlns:a16="http://schemas.microsoft.com/office/drawing/2014/main" xmlns="" id="{A7237C58-9E62-4249-A819-9210FBA0323F}"/>
              </a:ext>
            </a:extLst>
          </p:cNvPr>
          <p:cNvSpPr>
            <a:spLocks noGrp="1"/>
          </p:cNvSpPr>
          <p:nvPr>
            <p:ph type="body" sz="quarter" idx="16"/>
          </p:nvPr>
        </p:nvSpPr>
        <p:spPr>
          <a:xfrm>
            <a:off x="10101560" y="4317490"/>
            <a:ext cx="785328" cy="1056986"/>
          </a:xfrm>
        </p:spPr>
        <p:txBody>
          <a:bodyPr>
            <a:normAutofit fontScale="85000" lnSpcReduction="20000"/>
          </a:bodyPr>
          <a:lstStyle/>
          <a:p>
            <a:endParaRPr lang="en-IE"/>
          </a:p>
        </p:txBody>
      </p:sp>
      <p:sp>
        <p:nvSpPr>
          <p:cNvPr id="8" name="Text Placeholder 7">
            <a:extLst>
              <a:ext uri="{FF2B5EF4-FFF2-40B4-BE49-F238E27FC236}">
                <a16:creationId xmlns:a16="http://schemas.microsoft.com/office/drawing/2014/main" xmlns="" id="{EF7A48E0-891C-4102-A19D-788D77955384}"/>
              </a:ext>
            </a:extLst>
          </p:cNvPr>
          <p:cNvSpPr>
            <a:spLocks noGrp="1"/>
          </p:cNvSpPr>
          <p:nvPr>
            <p:ph type="body" sz="quarter" idx="13"/>
          </p:nvPr>
        </p:nvSpPr>
        <p:spPr>
          <a:xfrm>
            <a:off x="6618220" y="1534062"/>
            <a:ext cx="4025705" cy="3715819"/>
          </a:xfrm>
        </p:spPr>
        <p:txBody>
          <a:bodyPr>
            <a:normAutofit/>
          </a:bodyPr>
          <a:lstStyle/>
          <a:p>
            <a:r>
              <a:rPr lang="tr-TR" dirty="0" smtClean="0"/>
              <a:t>En </a:t>
            </a:r>
            <a:r>
              <a:rPr lang="tr-TR" dirty="0"/>
              <a:t>iyi ve en anlamlı hikayeler, paylaşacakları özgün, gerçek ve anlayışlı deneyimlere sahip kişilerden gelir.</a:t>
            </a:r>
            <a:endParaRPr lang="en-IE" dirty="0" smtClean="0"/>
          </a:p>
          <a:p>
            <a:r>
              <a:rPr lang="tr-TR" sz="2400" dirty="0" smtClean="0"/>
              <a:t>Not</a:t>
            </a:r>
            <a:r>
              <a:rPr lang="tr-TR" sz="2400" dirty="0"/>
              <a:t>: İyi bir hikaye anlatıcısı olmak için yetenekli veya eğitimli olmanız gerekmez</a:t>
            </a:r>
            <a:endParaRPr lang="en-IE" sz="2400" dirty="0"/>
          </a:p>
        </p:txBody>
      </p:sp>
      <p:sp>
        <p:nvSpPr>
          <p:cNvPr id="12" name="Text Placeholder 11">
            <a:extLst>
              <a:ext uri="{FF2B5EF4-FFF2-40B4-BE49-F238E27FC236}">
                <a16:creationId xmlns:a16="http://schemas.microsoft.com/office/drawing/2014/main" xmlns="" id="{E2B48FD9-36FE-4661-853B-40EA9CB12168}"/>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87911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p:txBody>
          <a:bodyPr/>
          <a:lstStyle/>
          <a:p>
            <a:r>
              <a:rPr lang="tr-TR" dirty="0" smtClean="0"/>
              <a:t>Genel Bakış</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266639" y="1005684"/>
            <a:ext cx="5265027" cy="5805395"/>
          </a:xfrm>
          <a:solidFill>
            <a:schemeClr val="bg1"/>
          </a:solidFill>
        </p:spPr>
        <p:txBody>
          <a:bodyPr/>
          <a:lstStyle/>
          <a:p>
            <a:pPr algn="ctr"/>
            <a:r>
              <a:rPr lang="tr-TR" b="1" dirty="0" smtClean="0">
                <a:solidFill>
                  <a:srgbClr val="42B0C2"/>
                </a:solidFill>
                <a:latin typeface="Calibri" panose="020F0502020204030204" pitchFamily="34" charset="0"/>
              </a:rPr>
              <a:t>Dijital </a:t>
            </a:r>
            <a:r>
              <a:rPr lang="tr-TR" b="1" dirty="0">
                <a:solidFill>
                  <a:srgbClr val="42B0C2"/>
                </a:solidFill>
                <a:latin typeface="Calibri" panose="020F0502020204030204" pitchFamily="34" charset="0"/>
              </a:rPr>
              <a:t>Sosyal İnovasyonunuzu Pazarlamak - Kalplere ve Akıllara Ulaşmak</a:t>
            </a:r>
            <a:r>
              <a:rPr lang="tr-TR" b="1" dirty="0" smtClean="0">
                <a:solidFill>
                  <a:srgbClr val="42B0C2"/>
                </a:solidFill>
                <a:latin typeface="Calibri" panose="020F0502020204030204" pitchFamily="34" charset="0"/>
              </a:rPr>
              <a:t>!</a:t>
            </a:r>
            <a:endParaRPr lang="en-US" b="1" dirty="0">
              <a:solidFill>
                <a:srgbClr val="42B0C2"/>
              </a:solidFill>
              <a:latin typeface="Calibri" panose="020F0502020204030204" pitchFamily="34" charset="0"/>
            </a:endParaRPr>
          </a:p>
          <a:p>
            <a:pPr marL="342900" indent="-342900">
              <a:buFont typeface="+mj-lt"/>
              <a:buAutoNum type="arabicPeriod"/>
            </a:pPr>
            <a:r>
              <a:rPr lang="en-US" sz="1800" b="1" dirty="0" err="1">
                <a:solidFill>
                  <a:srgbClr val="EF619A"/>
                </a:solidFill>
              </a:rPr>
              <a:t>Sosyal</a:t>
            </a:r>
            <a:r>
              <a:rPr lang="en-US" sz="1800" b="1" dirty="0">
                <a:solidFill>
                  <a:srgbClr val="EF619A"/>
                </a:solidFill>
              </a:rPr>
              <a:t> </a:t>
            </a:r>
            <a:r>
              <a:rPr lang="en-US" sz="1800" b="1" dirty="0" err="1">
                <a:solidFill>
                  <a:srgbClr val="EF619A"/>
                </a:solidFill>
              </a:rPr>
              <a:t>İnovasyon</a:t>
            </a:r>
            <a:r>
              <a:rPr lang="en-US" sz="1800" b="1" dirty="0">
                <a:solidFill>
                  <a:srgbClr val="EF619A"/>
                </a:solidFill>
              </a:rPr>
              <a:t> </a:t>
            </a:r>
            <a:r>
              <a:rPr lang="en-US" sz="1800" b="1" dirty="0" err="1">
                <a:solidFill>
                  <a:srgbClr val="EF619A"/>
                </a:solidFill>
              </a:rPr>
              <a:t>İşinizi</a:t>
            </a:r>
            <a:r>
              <a:rPr lang="en-US" sz="1800" b="1" dirty="0">
                <a:solidFill>
                  <a:srgbClr val="EF619A"/>
                </a:solidFill>
              </a:rPr>
              <a:t>/</a:t>
            </a:r>
            <a:r>
              <a:rPr lang="en-US" sz="1800" b="1" dirty="0" err="1">
                <a:solidFill>
                  <a:srgbClr val="EF619A"/>
                </a:solidFill>
              </a:rPr>
              <a:t>Projenizi</a:t>
            </a:r>
            <a:r>
              <a:rPr lang="en-US" sz="1800" b="1" dirty="0">
                <a:solidFill>
                  <a:srgbClr val="EF619A"/>
                </a:solidFill>
              </a:rPr>
              <a:t> </a:t>
            </a:r>
            <a:r>
              <a:rPr lang="en-US" sz="1800" b="1" dirty="0" err="1">
                <a:solidFill>
                  <a:srgbClr val="EF619A"/>
                </a:solidFill>
              </a:rPr>
              <a:t>Teşvik</a:t>
            </a:r>
            <a:r>
              <a:rPr lang="en-US" sz="1800" b="1" dirty="0">
                <a:solidFill>
                  <a:srgbClr val="EF619A"/>
                </a:solidFill>
              </a:rPr>
              <a:t> </a:t>
            </a:r>
            <a:r>
              <a:rPr lang="en-US" sz="1800" b="1" dirty="0" err="1">
                <a:solidFill>
                  <a:srgbClr val="EF619A"/>
                </a:solidFill>
              </a:rPr>
              <a:t>Etmek</a:t>
            </a:r>
            <a:r>
              <a:rPr lang="en-US" sz="1800" b="1" dirty="0">
                <a:solidFill>
                  <a:srgbClr val="EF619A"/>
                </a:solidFill>
              </a:rPr>
              <a:t> </a:t>
            </a:r>
            <a:r>
              <a:rPr lang="en-US" sz="1800" dirty="0" err="1">
                <a:solidFill>
                  <a:schemeClr val="tx1">
                    <a:lumMod val="85000"/>
                    <a:lumOff val="15000"/>
                  </a:schemeClr>
                </a:solidFill>
              </a:rPr>
              <a:t>İçin</a:t>
            </a:r>
            <a:r>
              <a:rPr lang="en-US" sz="1800" dirty="0">
                <a:solidFill>
                  <a:schemeClr val="tx1">
                    <a:lumMod val="85000"/>
                    <a:lumOff val="15000"/>
                  </a:schemeClr>
                </a:solidFill>
              </a:rPr>
              <a:t> </a:t>
            </a:r>
            <a:r>
              <a:rPr lang="en-US" sz="1800" dirty="0" err="1">
                <a:solidFill>
                  <a:schemeClr val="tx1">
                    <a:lumMod val="85000"/>
                    <a:lumOff val="15000"/>
                  </a:schemeClr>
                </a:solidFill>
              </a:rPr>
              <a:t>Hikâye</a:t>
            </a:r>
            <a:r>
              <a:rPr lang="en-US" sz="1800" dirty="0">
                <a:solidFill>
                  <a:schemeClr val="tx1">
                    <a:lumMod val="85000"/>
                    <a:lumOff val="15000"/>
                  </a:schemeClr>
                </a:solidFill>
              </a:rPr>
              <a:t> </a:t>
            </a:r>
            <a:r>
              <a:rPr lang="en-US" sz="1800" dirty="0" err="1">
                <a:solidFill>
                  <a:schemeClr val="tx1">
                    <a:lumMod val="85000"/>
                    <a:lumOff val="15000"/>
                  </a:schemeClr>
                </a:solidFill>
              </a:rPr>
              <a:t>Anlatıcılığı</a:t>
            </a:r>
            <a:r>
              <a:rPr lang="en-US" sz="1800" dirty="0">
                <a:solidFill>
                  <a:schemeClr val="tx1">
                    <a:lumMod val="85000"/>
                    <a:lumOff val="15000"/>
                  </a:schemeClr>
                </a:solidFill>
              </a:rPr>
              <a:t> </a:t>
            </a:r>
            <a:r>
              <a:rPr lang="en-US" sz="1800" dirty="0" err="1">
                <a:solidFill>
                  <a:schemeClr val="tx1">
                    <a:lumMod val="85000"/>
                    <a:lumOff val="15000"/>
                  </a:schemeClr>
                </a:solidFill>
              </a:rPr>
              <a:t>Nasıl</a:t>
            </a:r>
            <a:r>
              <a:rPr lang="en-US" sz="1800" dirty="0">
                <a:solidFill>
                  <a:schemeClr val="tx1">
                    <a:lumMod val="85000"/>
                    <a:lumOff val="15000"/>
                  </a:schemeClr>
                </a:solidFill>
              </a:rPr>
              <a:t> </a:t>
            </a:r>
            <a:r>
              <a:rPr lang="en-US" sz="1800" dirty="0" err="1">
                <a:solidFill>
                  <a:schemeClr val="tx1">
                    <a:lumMod val="85000"/>
                    <a:lumOff val="15000"/>
                  </a:schemeClr>
                </a:solidFill>
              </a:rPr>
              <a:t>Önemlidir</a:t>
            </a:r>
            <a:r>
              <a:rPr lang="en-US" sz="1800" dirty="0">
                <a:solidFill>
                  <a:schemeClr val="tx1">
                    <a:lumMod val="85000"/>
                    <a:lumOff val="15000"/>
                  </a:schemeClr>
                </a:solidFill>
              </a:rPr>
              <a:t>: </a:t>
            </a:r>
            <a:r>
              <a:rPr lang="en-US" sz="1800" dirty="0" err="1">
                <a:solidFill>
                  <a:schemeClr val="tx1">
                    <a:lumMod val="85000"/>
                    <a:lumOff val="15000"/>
                  </a:schemeClr>
                </a:solidFill>
              </a:rPr>
              <a:t>Hikâye</a:t>
            </a:r>
            <a:r>
              <a:rPr lang="en-US" sz="1800" dirty="0">
                <a:solidFill>
                  <a:schemeClr val="tx1">
                    <a:lumMod val="85000"/>
                    <a:lumOff val="15000"/>
                  </a:schemeClr>
                </a:solidFill>
              </a:rPr>
              <a:t> </a:t>
            </a:r>
            <a:r>
              <a:rPr lang="en-US" sz="1800" dirty="0" err="1">
                <a:solidFill>
                  <a:schemeClr val="tx1">
                    <a:lumMod val="85000"/>
                    <a:lumOff val="15000"/>
                  </a:schemeClr>
                </a:solidFill>
              </a:rPr>
              <a:t>anlatmak</a:t>
            </a:r>
            <a:r>
              <a:rPr lang="en-US" sz="1800" dirty="0">
                <a:solidFill>
                  <a:schemeClr val="tx1">
                    <a:lumMod val="85000"/>
                    <a:lumOff val="15000"/>
                  </a:schemeClr>
                </a:solidFill>
              </a:rPr>
              <a:t>, </a:t>
            </a:r>
            <a:r>
              <a:rPr lang="en-US" sz="1800" dirty="0" err="1">
                <a:solidFill>
                  <a:schemeClr val="tx1">
                    <a:lumMod val="85000"/>
                    <a:lumOff val="15000"/>
                  </a:schemeClr>
                </a:solidFill>
              </a:rPr>
              <a:t>hedef</a:t>
            </a:r>
            <a:r>
              <a:rPr lang="en-US" sz="1800" dirty="0">
                <a:solidFill>
                  <a:schemeClr val="tx1">
                    <a:lumMod val="85000"/>
                    <a:lumOff val="15000"/>
                  </a:schemeClr>
                </a:solidFill>
              </a:rPr>
              <a:t> </a:t>
            </a:r>
            <a:r>
              <a:rPr lang="en-US" sz="1800" dirty="0" err="1">
                <a:solidFill>
                  <a:schemeClr val="tx1">
                    <a:lumMod val="85000"/>
                    <a:lumOff val="15000"/>
                  </a:schemeClr>
                </a:solidFill>
              </a:rPr>
              <a:t>kitlenizin</a:t>
            </a:r>
            <a:r>
              <a:rPr lang="en-US" sz="1800" dirty="0">
                <a:solidFill>
                  <a:schemeClr val="tx1">
                    <a:lumMod val="85000"/>
                    <a:lumOff val="15000"/>
                  </a:schemeClr>
                </a:solidFill>
              </a:rPr>
              <a:t> </a:t>
            </a:r>
            <a:r>
              <a:rPr lang="en-US" sz="1800" dirty="0" err="1">
                <a:solidFill>
                  <a:schemeClr val="tx1">
                    <a:lumMod val="85000"/>
                    <a:lumOff val="15000"/>
                  </a:schemeClr>
                </a:solidFill>
              </a:rPr>
              <a:t>kalplerine</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zihinlerine</a:t>
            </a:r>
            <a:r>
              <a:rPr lang="en-US" sz="1800" dirty="0">
                <a:solidFill>
                  <a:schemeClr val="tx1">
                    <a:lumMod val="85000"/>
                    <a:lumOff val="15000"/>
                  </a:schemeClr>
                </a:solidFill>
              </a:rPr>
              <a:t> </a:t>
            </a:r>
            <a:r>
              <a:rPr lang="en-US" sz="1800" dirty="0" err="1">
                <a:solidFill>
                  <a:schemeClr val="tx1">
                    <a:lumMod val="85000"/>
                    <a:lumOff val="15000"/>
                  </a:schemeClr>
                </a:solidFill>
              </a:rPr>
              <a:t>ulaşmak</a:t>
            </a:r>
            <a:r>
              <a:rPr lang="en-US" sz="1800" dirty="0">
                <a:solidFill>
                  <a:schemeClr val="tx1">
                    <a:lumMod val="85000"/>
                    <a:lumOff val="15000"/>
                  </a:schemeClr>
                </a:solidFill>
              </a:rPr>
              <a:t> </a:t>
            </a:r>
            <a:r>
              <a:rPr lang="en-US" sz="1800" dirty="0" err="1">
                <a:solidFill>
                  <a:schemeClr val="tx1">
                    <a:lumMod val="85000"/>
                    <a:lumOff val="15000"/>
                  </a:schemeClr>
                </a:solidFill>
              </a:rPr>
              <a:t>için</a:t>
            </a:r>
            <a:r>
              <a:rPr lang="en-US" sz="1800" dirty="0">
                <a:solidFill>
                  <a:schemeClr val="tx1">
                    <a:lumMod val="85000"/>
                    <a:lumOff val="15000"/>
                  </a:schemeClr>
                </a:solidFill>
              </a:rPr>
              <a:t> </a:t>
            </a:r>
            <a:r>
              <a:rPr lang="en-US" sz="1800" dirty="0" err="1">
                <a:solidFill>
                  <a:schemeClr val="tx1">
                    <a:lumMod val="85000"/>
                    <a:lumOff val="15000"/>
                  </a:schemeClr>
                </a:solidFill>
              </a:rPr>
              <a:t>nasıl</a:t>
            </a:r>
            <a:r>
              <a:rPr lang="en-US" sz="1800" dirty="0">
                <a:solidFill>
                  <a:schemeClr val="tx1">
                    <a:lumMod val="85000"/>
                    <a:lumOff val="15000"/>
                  </a:schemeClr>
                </a:solidFill>
              </a:rPr>
              <a:t> </a:t>
            </a:r>
            <a:r>
              <a:rPr lang="en-US" sz="1800" dirty="0" err="1">
                <a:solidFill>
                  <a:schemeClr val="tx1">
                    <a:lumMod val="85000"/>
                    <a:lumOff val="15000"/>
                  </a:schemeClr>
                </a:solidFill>
              </a:rPr>
              <a:t>mükemmel</a:t>
            </a:r>
            <a:r>
              <a:rPr lang="en-US" sz="1800" dirty="0">
                <a:solidFill>
                  <a:schemeClr val="tx1">
                    <a:lumMod val="85000"/>
                    <a:lumOff val="15000"/>
                  </a:schemeClr>
                </a:solidFill>
              </a:rPr>
              <a:t> </a:t>
            </a:r>
            <a:r>
              <a:rPr lang="en-US" sz="1800" dirty="0" err="1">
                <a:solidFill>
                  <a:schemeClr val="tx1">
                    <a:lumMod val="85000"/>
                    <a:lumOff val="15000"/>
                  </a:schemeClr>
                </a:solidFill>
              </a:rPr>
              <a:t>bir</a:t>
            </a:r>
            <a:r>
              <a:rPr lang="en-US" sz="1800" dirty="0">
                <a:solidFill>
                  <a:schemeClr val="tx1">
                    <a:lumMod val="85000"/>
                    <a:lumOff val="15000"/>
                  </a:schemeClr>
                </a:solidFill>
              </a:rPr>
              <a:t> </a:t>
            </a:r>
            <a:r>
              <a:rPr lang="en-US" sz="1800" dirty="0" err="1">
                <a:solidFill>
                  <a:schemeClr val="tx1">
                    <a:lumMod val="85000"/>
                    <a:lumOff val="15000"/>
                  </a:schemeClr>
                </a:solidFill>
              </a:rPr>
              <a:t>yoldur</a:t>
            </a:r>
            <a:r>
              <a:rPr lang="en-US" sz="1800" dirty="0">
                <a:solidFill>
                  <a:schemeClr val="tx1">
                    <a:lumMod val="85000"/>
                    <a:lumOff val="15000"/>
                  </a:schemeClr>
                </a:solidFill>
              </a:rPr>
              <a:t>. </a:t>
            </a:r>
            <a:r>
              <a:rPr lang="en-US" sz="1800" dirty="0" err="1">
                <a:solidFill>
                  <a:schemeClr val="tx1">
                    <a:lumMod val="85000"/>
                    <a:lumOff val="15000"/>
                  </a:schemeClr>
                </a:solidFill>
              </a:rPr>
              <a:t>Mesajlaşma</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pazarlama</a:t>
            </a:r>
            <a:r>
              <a:rPr lang="en-US" sz="1800" dirty="0">
                <a:solidFill>
                  <a:schemeClr val="tx1">
                    <a:lumMod val="85000"/>
                    <a:lumOff val="15000"/>
                  </a:schemeClr>
                </a:solidFill>
              </a:rPr>
              <a:t> </a:t>
            </a:r>
            <a:r>
              <a:rPr lang="en-US" sz="1800" dirty="0" err="1">
                <a:solidFill>
                  <a:schemeClr val="tx1">
                    <a:lumMod val="85000"/>
                    <a:lumOff val="15000"/>
                  </a:schemeClr>
                </a:solidFill>
              </a:rPr>
              <a:t>faaliyetlerinize</a:t>
            </a:r>
            <a:r>
              <a:rPr lang="en-US" sz="1800" dirty="0">
                <a:solidFill>
                  <a:schemeClr val="tx1">
                    <a:lumMod val="85000"/>
                    <a:lumOff val="15000"/>
                  </a:schemeClr>
                </a:solidFill>
              </a:rPr>
              <a:t> </a:t>
            </a:r>
            <a:r>
              <a:rPr lang="en-US" sz="1800" dirty="0" err="1">
                <a:solidFill>
                  <a:schemeClr val="tx1">
                    <a:lumMod val="85000"/>
                    <a:lumOff val="15000"/>
                  </a:schemeClr>
                </a:solidFill>
              </a:rPr>
              <a:t>empatiyi</a:t>
            </a:r>
            <a:r>
              <a:rPr lang="en-US" sz="1800" dirty="0">
                <a:solidFill>
                  <a:schemeClr val="tx1">
                    <a:lumMod val="85000"/>
                    <a:lumOff val="15000"/>
                  </a:schemeClr>
                </a:solidFill>
              </a:rPr>
              <a:t> </a:t>
            </a:r>
            <a:r>
              <a:rPr lang="en-US" sz="1800" dirty="0" err="1">
                <a:solidFill>
                  <a:schemeClr val="tx1">
                    <a:lumMod val="85000"/>
                    <a:lumOff val="15000"/>
                  </a:schemeClr>
                </a:solidFill>
              </a:rPr>
              <a:t>entegre</a:t>
            </a:r>
            <a:r>
              <a:rPr lang="en-US" sz="1800" dirty="0">
                <a:solidFill>
                  <a:schemeClr val="tx1">
                    <a:lumMod val="85000"/>
                    <a:lumOff val="15000"/>
                  </a:schemeClr>
                </a:solidFill>
              </a:rPr>
              <a:t> </a:t>
            </a:r>
            <a:r>
              <a:rPr lang="en-US" sz="1800" dirty="0" err="1">
                <a:solidFill>
                  <a:schemeClr val="tx1">
                    <a:lumMod val="85000"/>
                    <a:lumOff val="15000"/>
                  </a:schemeClr>
                </a:solidFill>
              </a:rPr>
              <a:t>ederek</a:t>
            </a:r>
            <a:r>
              <a:rPr lang="en-US" sz="1800" dirty="0">
                <a:solidFill>
                  <a:schemeClr val="tx1">
                    <a:lumMod val="85000"/>
                    <a:lumOff val="15000"/>
                  </a:schemeClr>
                </a:solidFill>
              </a:rPr>
              <a:t> </a:t>
            </a:r>
            <a:r>
              <a:rPr lang="en-US" sz="1800" dirty="0" err="1">
                <a:solidFill>
                  <a:schemeClr val="tx1">
                    <a:lumMod val="85000"/>
                    <a:lumOff val="15000"/>
                  </a:schemeClr>
                </a:solidFill>
              </a:rPr>
              <a:t>insanların</a:t>
            </a:r>
            <a:r>
              <a:rPr lang="en-US" sz="1800" dirty="0">
                <a:solidFill>
                  <a:schemeClr val="tx1">
                    <a:lumMod val="85000"/>
                    <a:lumOff val="15000"/>
                  </a:schemeClr>
                </a:solidFill>
              </a:rPr>
              <a:t> </a:t>
            </a:r>
            <a:r>
              <a:rPr lang="en-US" sz="1800" dirty="0" err="1">
                <a:solidFill>
                  <a:schemeClr val="tx1">
                    <a:lumMod val="85000"/>
                    <a:lumOff val="15000"/>
                  </a:schemeClr>
                </a:solidFill>
              </a:rPr>
              <a:t>anlamasını</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bağlantı</a:t>
            </a:r>
            <a:r>
              <a:rPr lang="en-US" sz="1800" dirty="0">
                <a:solidFill>
                  <a:schemeClr val="tx1">
                    <a:lumMod val="85000"/>
                    <a:lumOff val="15000"/>
                  </a:schemeClr>
                </a:solidFill>
              </a:rPr>
              <a:t> </a:t>
            </a:r>
            <a:r>
              <a:rPr lang="en-US" sz="1800" dirty="0" err="1">
                <a:solidFill>
                  <a:schemeClr val="tx1">
                    <a:lumMod val="85000"/>
                    <a:lumOff val="15000"/>
                  </a:schemeClr>
                </a:solidFill>
              </a:rPr>
              <a:t>kurmasını</a:t>
            </a:r>
            <a:r>
              <a:rPr lang="en-US" sz="1800" dirty="0">
                <a:solidFill>
                  <a:schemeClr val="tx1">
                    <a:lumMod val="85000"/>
                    <a:lumOff val="15000"/>
                  </a:schemeClr>
                </a:solidFill>
              </a:rPr>
              <a:t> </a:t>
            </a:r>
            <a:r>
              <a:rPr lang="en-US" sz="1800" dirty="0" err="1">
                <a:solidFill>
                  <a:schemeClr val="tx1">
                    <a:lumMod val="85000"/>
                    <a:lumOff val="15000"/>
                  </a:schemeClr>
                </a:solidFill>
              </a:rPr>
              <a:t>nasıl</a:t>
            </a:r>
            <a:r>
              <a:rPr lang="en-US" sz="1800" dirty="0">
                <a:solidFill>
                  <a:schemeClr val="tx1">
                    <a:lumMod val="85000"/>
                    <a:lumOff val="15000"/>
                  </a:schemeClr>
                </a:solidFill>
              </a:rPr>
              <a:t> </a:t>
            </a:r>
            <a:r>
              <a:rPr lang="en-US" sz="1800" dirty="0" err="1">
                <a:solidFill>
                  <a:schemeClr val="tx1">
                    <a:lumMod val="85000"/>
                    <a:lumOff val="15000"/>
                  </a:schemeClr>
                </a:solidFill>
              </a:rPr>
              <a:t>sağlarsınız</a:t>
            </a:r>
            <a:r>
              <a:rPr lang="en-US" sz="1800" dirty="0">
                <a:solidFill>
                  <a:schemeClr val="tx1">
                    <a:lumMod val="85000"/>
                    <a:lumOff val="15000"/>
                  </a:schemeClr>
                </a:solidFill>
              </a:rPr>
              <a:t>.</a:t>
            </a:r>
          </a:p>
          <a:p>
            <a:pPr marL="342900" indent="-342900">
              <a:buFont typeface="+mj-lt"/>
              <a:buAutoNum type="arabicPeriod"/>
            </a:pPr>
            <a:r>
              <a:rPr lang="en-US" sz="1800" b="1" dirty="0" err="1">
                <a:solidFill>
                  <a:srgbClr val="EF619A"/>
                </a:solidFill>
              </a:rPr>
              <a:t>Misyon</a:t>
            </a:r>
            <a:r>
              <a:rPr lang="en-US" sz="1800" b="1" dirty="0">
                <a:solidFill>
                  <a:srgbClr val="EF619A"/>
                </a:solidFill>
              </a:rPr>
              <a:t> </a:t>
            </a:r>
            <a:r>
              <a:rPr lang="en-US" sz="1800" b="1" dirty="0" err="1">
                <a:solidFill>
                  <a:srgbClr val="EF619A"/>
                </a:solidFill>
              </a:rPr>
              <a:t>Pazarlama</a:t>
            </a:r>
            <a:r>
              <a:rPr lang="en-US" sz="1800" b="1" dirty="0">
                <a:solidFill>
                  <a:srgbClr val="EF619A"/>
                </a:solidFill>
              </a:rPr>
              <a:t>: </a:t>
            </a:r>
            <a:r>
              <a:rPr lang="en-US" sz="1800" b="1" dirty="0" err="1">
                <a:solidFill>
                  <a:srgbClr val="EF619A"/>
                </a:solidFill>
              </a:rPr>
              <a:t>Misyonunuz</a:t>
            </a:r>
            <a:r>
              <a:rPr lang="en-US" sz="1800" b="1" dirty="0">
                <a:solidFill>
                  <a:srgbClr val="EF619A"/>
                </a:solidFill>
              </a:rPr>
              <a:t> </a:t>
            </a:r>
            <a:r>
              <a:rPr lang="en-US" sz="1800" b="1" dirty="0" err="1">
                <a:solidFill>
                  <a:srgbClr val="EF619A"/>
                </a:solidFill>
              </a:rPr>
              <a:t>ve</a:t>
            </a:r>
            <a:r>
              <a:rPr lang="en-US" sz="1800" b="1" dirty="0">
                <a:solidFill>
                  <a:srgbClr val="EF619A"/>
                </a:solidFill>
              </a:rPr>
              <a:t> </a:t>
            </a:r>
            <a:r>
              <a:rPr lang="en-US" sz="1800" b="1" dirty="0" err="1">
                <a:solidFill>
                  <a:srgbClr val="EF619A"/>
                </a:solidFill>
              </a:rPr>
              <a:t>Öykü</a:t>
            </a:r>
            <a:r>
              <a:rPr lang="en-US" sz="1800" b="1" dirty="0">
                <a:solidFill>
                  <a:srgbClr val="EF619A"/>
                </a:solidFill>
              </a:rPr>
              <a:t> </a:t>
            </a:r>
            <a:r>
              <a:rPr lang="en-US" sz="1800" dirty="0" err="1">
                <a:solidFill>
                  <a:schemeClr val="tx1">
                    <a:lumMod val="85000"/>
                    <a:lumOff val="15000"/>
                  </a:schemeClr>
                </a:solidFill>
              </a:rPr>
              <a:t>Anlatımınız</a:t>
            </a:r>
            <a:r>
              <a:rPr lang="en-US" sz="1800" dirty="0">
                <a:solidFill>
                  <a:schemeClr val="tx1">
                    <a:lumMod val="85000"/>
                    <a:lumOff val="15000"/>
                  </a:schemeClr>
                </a:solidFill>
              </a:rPr>
              <a:t> </a:t>
            </a:r>
            <a:r>
              <a:rPr lang="en-US" sz="1800" dirty="0" err="1">
                <a:solidFill>
                  <a:schemeClr val="tx1">
                    <a:lumMod val="85000"/>
                    <a:lumOff val="15000"/>
                  </a:schemeClr>
                </a:solidFill>
              </a:rPr>
              <a:t>birlikte</a:t>
            </a:r>
            <a:r>
              <a:rPr lang="en-US" sz="1800" dirty="0">
                <a:solidFill>
                  <a:schemeClr val="tx1">
                    <a:lumMod val="85000"/>
                    <a:lumOff val="15000"/>
                  </a:schemeClr>
                </a:solidFill>
              </a:rPr>
              <a:t> </a:t>
            </a:r>
            <a:r>
              <a:rPr lang="en-US" sz="1800" dirty="0" err="1">
                <a:solidFill>
                  <a:schemeClr val="tx1">
                    <a:lumMod val="85000"/>
                    <a:lumOff val="15000"/>
                  </a:schemeClr>
                </a:solidFill>
              </a:rPr>
              <a:t>farkındalık</a:t>
            </a:r>
            <a:r>
              <a:rPr lang="en-US" sz="1800" dirty="0">
                <a:solidFill>
                  <a:schemeClr val="tx1">
                    <a:lumMod val="85000"/>
                    <a:lumOff val="15000"/>
                  </a:schemeClr>
                </a:solidFill>
              </a:rPr>
              <a:t> </a:t>
            </a:r>
            <a:r>
              <a:rPr lang="en-US" sz="1800" dirty="0" err="1">
                <a:solidFill>
                  <a:schemeClr val="tx1">
                    <a:lumMod val="85000"/>
                    <a:lumOff val="15000"/>
                  </a:schemeClr>
                </a:solidFill>
              </a:rPr>
              <a:t>oluşturmanıza</a:t>
            </a:r>
            <a:r>
              <a:rPr lang="en-US" sz="1800" dirty="0">
                <a:solidFill>
                  <a:schemeClr val="tx1">
                    <a:lumMod val="85000"/>
                    <a:lumOff val="15000"/>
                  </a:schemeClr>
                </a:solidFill>
              </a:rPr>
              <a:t>, </a:t>
            </a:r>
            <a:r>
              <a:rPr lang="en-US" sz="1800" dirty="0" err="1">
                <a:solidFill>
                  <a:schemeClr val="tx1">
                    <a:lumMod val="85000"/>
                    <a:lumOff val="15000"/>
                  </a:schemeClr>
                </a:solidFill>
              </a:rPr>
              <a:t>destek</a:t>
            </a:r>
            <a:r>
              <a:rPr lang="en-US" sz="1800" dirty="0">
                <a:solidFill>
                  <a:schemeClr val="tx1">
                    <a:lumMod val="85000"/>
                    <a:lumOff val="15000"/>
                  </a:schemeClr>
                </a:solidFill>
              </a:rPr>
              <a:t> </a:t>
            </a:r>
            <a:r>
              <a:rPr lang="en-US" sz="1800" dirty="0" err="1">
                <a:solidFill>
                  <a:schemeClr val="tx1">
                    <a:lumMod val="85000"/>
                    <a:lumOff val="15000"/>
                  </a:schemeClr>
                </a:solidFill>
              </a:rPr>
              <a:t>almanıza</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eylemi</a:t>
            </a:r>
            <a:r>
              <a:rPr lang="en-US" sz="1800" dirty="0">
                <a:solidFill>
                  <a:schemeClr val="tx1">
                    <a:lumMod val="85000"/>
                    <a:lumOff val="15000"/>
                  </a:schemeClr>
                </a:solidFill>
              </a:rPr>
              <a:t> motive </a:t>
            </a:r>
            <a:r>
              <a:rPr lang="en-US" sz="1800" dirty="0" err="1">
                <a:solidFill>
                  <a:schemeClr val="tx1">
                    <a:lumMod val="85000"/>
                    <a:lumOff val="15000"/>
                  </a:schemeClr>
                </a:solidFill>
              </a:rPr>
              <a:t>etmenize</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hedef</a:t>
            </a:r>
            <a:r>
              <a:rPr lang="en-US" sz="1800" dirty="0">
                <a:solidFill>
                  <a:schemeClr val="tx1">
                    <a:lumMod val="85000"/>
                    <a:lumOff val="15000"/>
                  </a:schemeClr>
                </a:solidFill>
              </a:rPr>
              <a:t> </a:t>
            </a:r>
            <a:r>
              <a:rPr lang="en-US" sz="1800" dirty="0" err="1">
                <a:solidFill>
                  <a:schemeClr val="tx1">
                    <a:lumMod val="85000"/>
                    <a:lumOff val="15000"/>
                  </a:schemeClr>
                </a:solidFill>
              </a:rPr>
              <a:t>kitlelerinizden</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geniş</a:t>
            </a:r>
            <a:r>
              <a:rPr lang="en-US" sz="1800" dirty="0">
                <a:solidFill>
                  <a:schemeClr val="tx1">
                    <a:lumMod val="85000"/>
                    <a:lumOff val="15000"/>
                  </a:schemeClr>
                </a:solidFill>
              </a:rPr>
              <a:t> </a:t>
            </a:r>
            <a:r>
              <a:rPr lang="en-US" sz="1800" dirty="0" err="1">
                <a:solidFill>
                  <a:schemeClr val="tx1">
                    <a:lumMod val="85000"/>
                    <a:lumOff val="15000"/>
                  </a:schemeClr>
                </a:solidFill>
              </a:rPr>
              <a:t>topluluklardan</a:t>
            </a:r>
            <a:r>
              <a:rPr lang="en-US" sz="1800" dirty="0">
                <a:solidFill>
                  <a:schemeClr val="tx1">
                    <a:lumMod val="85000"/>
                    <a:lumOff val="15000"/>
                  </a:schemeClr>
                </a:solidFill>
              </a:rPr>
              <a:t> </a:t>
            </a:r>
            <a:r>
              <a:rPr lang="en-US" sz="1800" dirty="0" err="1">
                <a:solidFill>
                  <a:schemeClr val="tx1">
                    <a:lumMod val="85000"/>
                    <a:lumOff val="15000"/>
                  </a:schemeClr>
                </a:solidFill>
              </a:rPr>
              <a:t>destek</a:t>
            </a:r>
            <a:r>
              <a:rPr lang="en-US" sz="1800" dirty="0">
                <a:solidFill>
                  <a:schemeClr val="tx1">
                    <a:lumMod val="85000"/>
                    <a:lumOff val="15000"/>
                  </a:schemeClr>
                </a:solidFill>
              </a:rPr>
              <a:t> </a:t>
            </a:r>
            <a:r>
              <a:rPr lang="en-US" sz="1800" dirty="0" err="1">
                <a:solidFill>
                  <a:schemeClr val="tx1">
                    <a:lumMod val="85000"/>
                    <a:lumOff val="15000"/>
                  </a:schemeClr>
                </a:solidFill>
              </a:rPr>
              <a:t>almanıza</a:t>
            </a:r>
            <a:r>
              <a:rPr lang="en-US" sz="1800" dirty="0">
                <a:solidFill>
                  <a:schemeClr val="tx1">
                    <a:lumMod val="85000"/>
                    <a:lumOff val="15000"/>
                  </a:schemeClr>
                </a:solidFill>
              </a:rPr>
              <a:t> </a:t>
            </a:r>
            <a:r>
              <a:rPr lang="en-US" sz="1800" dirty="0" err="1">
                <a:solidFill>
                  <a:schemeClr val="tx1">
                    <a:lumMod val="85000"/>
                    <a:lumOff val="15000"/>
                  </a:schemeClr>
                </a:solidFill>
              </a:rPr>
              <a:t>nasıl</a:t>
            </a:r>
            <a:r>
              <a:rPr lang="en-US" sz="1800" dirty="0">
                <a:solidFill>
                  <a:schemeClr val="tx1">
                    <a:lumMod val="85000"/>
                    <a:lumOff val="15000"/>
                  </a:schemeClr>
                </a:solidFill>
              </a:rPr>
              <a:t> </a:t>
            </a:r>
            <a:r>
              <a:rPr lang="en-US" sz="1800" dirty="0" err="1">
                <a:solidFill>
                  <a:schemeClr val="tx1">
                    <a:lumMod val="85000"/>
                    <a:lumOff val="15000"/>
                  </a:schemeClr>
                </a:solidFill>
              </a:rPr>
              <a:t>yardımcı</a:t>
            </a:r>
            <a:r>
              <a:rPr lang="en-US" sz="1800" dirty="0">
                <a:solidFill>
                  <a:schemeClr val="tx1">
                    <a:lumMod val="85000"/>
                    <a:lumOff val="15000"/>
                  </a:schemeClr>
                </a:solidFill>
              </a:rPr>
              <a:t> </a:t>
            </a:r>
            <a:r>
              <a:rPr lang="en-US" sz="1800" dirty="0" err="1">
                <a:solidFill>
                  <a:schemeClr val="tx1">
                    <a:lumMod val="85000"/>
                    <a:lumOff val="15000"/>
                  </a:schemeClr>
                </a:solidFill>
              </a:rPr>
              <a:t>olabilir</a:t>
            </a:r>
            <a:r>
              <a:rPr lang="en-US" sz="1800" dirty="0">
                <a:solidFill>
                  <a:schemeClr val="tx1">
                    <a:lumMod val="85000"/>
                    <a:lumOff val="15000"/>
                  </a:schemeClr>
                </a:solidFill>
              </a:rPr>
              <a:t>?</a:t>
            </a:r>
          </a:p>
          <a:p>
            <a:pPr marL="342900" indent="-342900">
              <a:buFont typeface="+mj-lt"/>
              <a:buAutoNum type="arabicPeriod"/>
            </a:pPr>
            <a:r>
              <a:rPr lang="en-US" sz="1800" b="1" dirty="0" err="1">
                <a:solidFill>
                  <a:srgbClr val="EF619A"/>
                </a:solidFill>
              </a:rPr>
              <a:t>Hikaye</a:t>
            </a:r>
            <a:r>
              <a:rPr lang="en-US" sz="1800" b="1" dirty="0">
                <a:solidFill>
                  <a:srgbClr val="EF619A"/>
                </a:solidFill>
              </a:rPr>
              <a:t> </a:t>
            </a:r>
            <a:r>
              <a:rPr lang="en-US" sz="1800" b="1" dirty="0" err="1">
                <a:solidFill>
                  <a:srgbClr val="EF619A"/>
                </a:solidFill>
              </a:rPr>
              <a:t>Anlatma</a:t>
            </a:r>
            <a:r>
              <a:rPr lang="en-US" sz="1800" b="1" dirty="0">
                <a:solidFill>
                  <a:srgbClr val="EF619A"/>
                </a:solidFill>
              </a:rPr>
              <a:t> </a:t>
            </a:r>
            <a:r>
              <a:rPr lang="en-US" sz="1800" b="1" dirty="0" err="1">
                <a:solidFill>
                  <a:srgbClr val="EF619A"/>
                </a:solidFill>
              </a:rPr>
              <a:t>Platformlarının</a:t>
            </a:r>
            <a:r>
              <a:rPr lang="en-US" sz="1800" b="1" dirty="0">
                <a:solidFill>
                  <a:srgbClr val="EF619A"/>
                </a:solidFill>
              </a:rPr>
              <a:t> </a:t>
            </a:r>
            <a:r>
              <a:rPr lang="en-US" sz="1800" b="1" dirty="0" err="1">
                <a:solidFill>
                  <a:srgbClr val="EF619A"/>
                </a:solidFill>
              </a:rPr>
              <a:t>ve</a:t>
            </a:r>
            <a:r>
              <a:rPr lang="en-US" sz="1800" b="1" dirty="0">
                <a:solidFill>
                  <a:srgbClr val="EF619A"/>
                </a:solidFill>
              </a:rPr>
              <a:t> </a:t>
            </a:r>
            <a:r>
              <a:rPr lang="en-US" sz="1800" b="1" dirty="0" err="1">
                <a:solidFill>
                  <a:srgbClr val="EF619A"/>
                </a:solidFill>
              </a:rPr>
              <a:t>Dijital</a:t>
            </a:r>
            <a:r>
              <a:rPr lang="en-US" sz="1800" b="1" dirty="0">
                <a:solidFill>
                  <a:srgbClr val="EF619A"/>
                </a:solidFill>
              </a:rPr>
              <a:t> </a:t>
            </a:r>
            <a:r>
              <a:rPr lang="en-US" sz="1800" b="1" dirty="0" err="1">
                <a:solidFill>
                  <a:srgbClr val="EF619A"/>
                </a:solidFill>
              </a:rPr>
              <a:t>Araçların</a:t>
            </a:r>
            <a:r>
              <a:rPr lang="en-US" sz="1800" b="1" dirty="0">
                <a:solidFill>
                  <a:srgbClr val="EF619A"/>
                </a:solidFill>
              </a:rPr>
              <a:t> </a:t>
            </a:r>
            <a:r>
              <a:rPr lang="en-US" sz="1800" dirty="0" err="1">
                <a:solidFill>
                  <a:schemeClr val="tx1">
                    <a:lumMod val="85000"/>
                    <a:lumOff val="15000"/>
                  </a:schemeClr>
                </a:solidFill>
              </a:rPr>
              <a:t>Gücü</a:t>
            </a:r>
            <a:r>
              <a:rPr lang="en-US" sz="1800" dirty="0">
                <a:solidFill>
                  <a:schemeClr val="tx1">
                    <a:lumMod val="85000"/>
                    <a:lumOff val="15000"/>
                  </a:schemeClr>
                </a:solidFill>
              </a:rPr>
              <a:t>: </a:t>
            </a:r>
            <a:r>
              <a:rPr lang="en-US" sz="1800" dirty="0" err="1">
                <a:solidFill>
                  <a:schemeClr val="tx1">
                    <a:lumMod val="85000"/>
                    <a:lumOff val="15000"/>
                  </a:schemeClr>
                </a:solidFill>
              </a:rPr>
              <a:t>Hedef</a:t>
            </a:r>
            <a:r>
              <a:rPr lang="en-US" sz="1800" dirty="0">
                <a:solidFill>
                  <a:schemeClr val="tx1">
                    <a:lumMod val="85000"/>
                    <a:lumOff val="15000"/>
                  </a:schemeClr>
                </a:solidFill>
              </a:rPr>
              <a:t> </a:t>
            </a:r>
            <a:r>
              <a:rPr lang="en-US" sz="1800" dirty="0" err="1">
                <a:solidFill>
                  <a:schemeClr val="tx1">
                    <a:lumMod val="85000"/>
                    <a:lumOff val="15000"/>
                  </a:schemeClr>
                </a:solidFill>
              </a:rPr>
              <a:t>kitlenize</a:t>
            </a:r>
            <a:r>
              <a:rPr lang="en-US" sz="1800" dirty="0">
                <a:solidFill>
                  <a:schemeClr val="tx1">
                    <a:lumMod val="85000"/>
                    <a:lumOff val="15000"/>
                  </a:schemeClr>
                </a:solidFill>
              </a:rPr>
              <a:t> </a:t>
            </a:r>
            <a:r>
              <a:rPr lang="en-US" sz="1800" dirty="0" err="1">
                <a:solidFill>
                  <a:schemeClr val="tx1">
                    <a:lumMod val="85000"/>
                    <a:lumOff val="15000"/>
                  </a:schemeClr>
                </a:solidFill>
              </a:rPr>
              <a:t>küresel</a:t>
            </a:r>
            <a:r>
              <a:rPr lang="en-US" sz="1800" dirty="0">
                <a:solidFill>
                  <a:schemeClr val="tx1">
                    <a:lumMod val="85000"/>
                    <a:lumOff val="15000"/>
                  </a:schemeClr>
                </a:solidFill>
              </a:rPr>
              <a:t> </a:t>
            </a:r>
            <a:r>
              <a:rPr lang="en-US" sz="1800" dirty="0" err="1">
                <a:solidFill>
                  <a:schemeClr val="tx1">
                    <a:lumMod val="85000"/>
                    <a:lumOff val="15000"/>
                  </a:schemeClr>
                </a:solidFill>
              </a:rPr>
              <a:t>ölçekte</a:t>
            </a:r>
            <a:r>
              <a:rPr lang="en-US" sz="1800" dirty="0">
                <a:solidFill>
                  <a:schemeClr val="tx1">
                    <a:lumMod val="85000"/>
                    <a:lumOff val="15000"/>
                  </a:schemeClr>
                </a:solidFill>
              </a:rPr>
              <a:t> </a:t>
            </a:r>
            <a:r>
              <a:rPr lang="en-US" sz="1800" dirty="0" err="1">
                <a:solidFill>
                  <a:schemeClr val="tx1">
                    <a:lumMod val="85000"/>
                    <a:lumOff val="15000"/>
                  </a:schemeClr>
                </a:solidFill>
              </a:rPr>
              <a:t>ulaşan</a:t>
            </a:r>
            <a:r>
              <a:rPr lang="en-US" sz="1800" dirty="0">
                <a:solidFill>
                  <a:schemeClr val="tx1">
                    <a:lumMod val="85000"/>
                    <a:lumOff val="15000"/>
                  </a:schemeClr>
                </a:solidFill>
              </a:rPr>
              <a:t> </a:t>
            </a:r>
            <a:r>
              <a:rPr lang="en-US" sz="1800" dirty="0" err="1">
                <a:solidFill>
                  <a:schemeClr val="tx1">
                    <a:lumMod val="85000"/>
                    <a:lumOff val="15000"/>
                  </a:schemeClr>
                </a:solidFill>
              </a:rPr>
              <a:t>farklı</a:t>
            </a:r>
            <a:r>
              <a:rPr lang="en-US" sz="1800" dirty="0">
                <a:solidFill>
                  <a:schemeClr val="tx1">
                    <a:lumMod val="85000"/>
                    <a:lumOff val="15000"/>
                  </a:schemeClr>
                </a:solidFill>
              </a:rPr>
              <a:t> </a:t>
            </a:r>
            <a:r>
              <a:rPr lang="en-US" sz="1800" dirty="0" err="1">
                <a:solidFill>
                  <a:schemeClr val="tx1">
                    <a:lumMod val="85000"/>
                    <a:lumOff val="15000"/>
                  </a:schemeClr>
                </a:solidFill>
              </a:rPr>
              <a:t>çevrimiçi</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çevrimdışı</a:t>
            </a:r>
            <a:r>
              <a:rPr lang="en-US" sz="1800" dirty="0">
                <a:solidFill>
                  <a:schemeClr val="tx1">
                    <a:lumMod val="85000"/>
                    <a:lumOff val="15000"/>
                  </a:schemeClr>
                </a:solidFill>
              </a:rPr>
              <a:t> </a:t>
            </a:r>
            <a:r>
              <a:rPr lang="en-US" sz="1800" dirty="0" err="1">
                <a:solidFill>
                  <a:schemeClr val="tx1">
                    <a:lumMod val="85000"/>
                    <a:lumOff val="15000"/>
                  </a:schemeClr>
                </a:solidFill>
              </a:rPr>
              <a:t>yöntemlerle</a:t>
            </a:r>
            <a:r>
              <a:rPr lang="en-US" sz="1800" dirty="0">
                <a:solidFill>
                  <a:schemeClr val="tx1">
                    <a:lumMod val="85000"/>
                    <a:lumOff val="15000"/>
                  </a:schemeClr>
                </a:solidFill>
              </a:rPr>
              <a:t> </a:t>
            </a:r>
            <a:r>
              <a:rPr lang="en-US" sz="1800" dirty="0" err="1">
                <a:solidFill>
                  <a:schemeClr val="tx1">
                    <a:lumMod val="85000"/>
                    <a:lumOff val="15000"/>
                  </a:schemeClr>
                </a:solidFill>
              </a:rPr>
              <a:t>nasıl</a:t>
            </a:r>
            <a:r>
              <a:rPr lang="en-US" sz="1800" dirty="0">
                <a:solidFill>
                  <a:schemeClr val="tx1">
                    <a:lumMod val="85000"/>
                    <a:lumOff val="15000"/>
                  </a:schemeClr>
                </a:solidFill>
              </a:rPr>
              <a:t> </a:t>
            </a:r>
            <a:r>
              <a:rPr lang="en-US" sz="1800" dirty="0" err="1">
                <a:solidFill>
                  <a:schemeClr val="tx1">
                    <a:lumMod val="85000"/>
                    <a:lumOff val="15000"/>
                  </a:schemeClr>
                </a:solidFill>
              </a:rPr>
              <a:t>iletişim</a:t>
            </a:r>
            <a:r>
              <a:rPr lang="en-US" sz="1800" dirty="0">
                <a:solidFill>
                  <a:schemeClr val="tx1">
                    <a:lumMod val="85000"/>
                    <a:lumOff val="15000"/>
                  </a:schemeClr>
                </a:solidFill>
              </a:rPr>
              <a:t> </a:t>
            </a:r>
            <a:r>
              <a:rPr lang="en-US" sz="1800" dirty="0" err="1">
                <a:solidFill>
                  <a:schemeClr val="tx1">
                    <a:lumMod val="85000"/>
                    <a:lumOff val="15000"/>
                  </a:schemeClr>
                </a:solidFill>
              </a:rPr>
              <a:t>kurar</a:t>
            </a:r>
            <a:r>
              <a:rPr lang="en-US" sz="1800" dirty="0">
                <a:solidFill>
                  <a:schemeClr val="tx1">
                    <a:lumMod val="85000"/>
                    <a:lumOff val="15000"/>
                  </a:schemeClr>
                </a:solidFill>
              </a:rPr>
              <a:t> </a:t>
            </a:r>
            <a:r>
              <a:rPr lang="en-US" sz="1800" dirty="0" err="1">
                <a:solidFill>
                  <a:schemeClr val="tx1">
                    <a:lumMod val="85000"/>
                    <a:lumOff val="15000"/>
                  </a:schemeClr>
                </a:solidFill>
              </a:rPr>
              <a:t>ve</a:t>
            </a:r>
            <a:r>
              <a:rPr lang="en-US" sz="1800" dirty="0">
                <a:solidFill>
                  <a:schemeClr val="tx1">
                    <a:lumMod val="85000"/>
                    <a:lumOff val="15000"/>
                  </a:schemeClr>
                </a:solidFill>
              </a:rPr>
              <a:t> </a:t>
            </a:r>
            <a:r>
              <a:rPr lang="en-US" sz="1800" dirty="0" err="1">
                <a:solidFill>
                  <a:schemeClr val="tx1">
                    <a:lumMod val="85000"/>
                    <a:lumOff val="15000"/>
                  </a:schemeClr>
                </a:solidFill>
              </a:rPr>
              <a:t>hikayenizi</a:t>
            </a:r>
            <a:r>
              <a:rPr lang="en-US" sz="1800" dirty="0">
                <a:solidFill>
                  <a:schemeClr val="tx1">
                    <a:lumMod val="85000"/>
                    <a:lumOff val="15000"/>
                  </a:schemeClr>
                </a:solidFill>
              </a:rPr>
              <a:t> </a:t>
            </a:r>
            <a:r>
              <a:rPr lang="en-US" sz="1800" dirty="0" err="1">
                <a:solidFill>
                  <a:schemeClr val="tx1">
                    <a:lumMod val="85000"/>
                    <a:lumOff val="15000"/>
                  </a:schemeClr>
                </a:solidFill>
              </a:rPr>
              <a:t>anlatırsınız</a:t>
            </a:r>
            <a:r>
              <a:rPr lang="en-US" sz="1800" dirty="0">
                <a:solidFill>
                  <a:schemeClr val="tx1">
                    <a:lumMod val="85000"/>
                    <a:lumOff val="15000"/>
                  </a:schemeClr>
                </a:solidFill>
              </a:rPr>
              <a:t>.</a:t>
            </a:r>
            <a:endParaRPr lang="en-US" sz="1800"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640585" y="199176"/>
            <a:ext cx="4461735" cy="697353"/>
          </a:xfrm>
          <a:solidFill>
            <a:srgbClr val="40A67A"/>
          </a:solidFill>
        </p:spPr>
        <p:txBody>
          <a:bodyPr anchor="ctr">
            <a:noAutofit/>
          </a:bodyPr>
          <a:lstStyle/>
          <a:p>
            <a:r>
              <a:rPr lang="en-US" sz="3200" b="1" dirty="0" err="1">
                <a:solidFill>
                  <a:schemeClr val="bg1"/>
                </a:solidFill>
              </a:rPr>
              <a:t>Modül</a:t>
            </a:r>
            <a:r>
              <a:rPr lang="en-US" sz="3200" b="1" dirty="0">
                <a:solidFill>
                  <a:schemeClr val="bg1"/>
                </a:solidFill>
              </a:rPr>
              <a:t> 6 </a:t>
            </a:r>
            <a:r>
              <a:rPr lang="en-US" sz="3200" b="1" dirty="0" err="1">
                <a:solidFill>
                  <a:schemeClr val="bg1"/>
                </a:solidFill>
              </a:rPr>
              <a:t>İşlenen</a:t>
            </a:r>
            <a:r>
              <a:rPr lang="en-US" sz="3200" b="1" dirty="0">
                <a:solidFill>
                  <a:schemeClr val="bg1"/>
                </a:solidFill>
              </a:rPr>
              <a:t> </a:t>
            </a:r>
            <a:r>
              <a:rPr lang="en-US" sz="3200" b="1" dirty="0" err="1">
                <a:solidFill>
                  <a:schemeClr val="bg1"/>
                </a:solidFill>
              </a:rPr>
              <a:t>Konular</a:t>
            </a:r>
            <a:endParaRPr lang="en-US" sz="3200" b="1" dirty="0">
              <a:solidFill>
                <a:schemeClr val="bg1"/>
              </a:solidFill>
            </a:endParaRPr>
          </a:p>
        </p:txBody>
      </p:sp>
    </p:spTree>
    <p:extLst>
      <p:ext uri="{BB962C8B-B14F-4D97-AF65-F5344CB8AC3E}">
        <p14:creationId xmlns:p14="http://schemas.microsoft.com/office/powerpoint/2010/main"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9CD04AE-6E10-4500-83F6-DF0554D0411B}"/>
              </a:ext>
            </a:extLst>
          </p:cNvPr>
          <p:cNvSpPr>
            <a:spLocks noGrp="1"/>
          </p:cNvSpPr>
          <p:nvPr>
            <p:ph type="body" sz="quarter" idx="14"/>
          </p:nvPr>
        </p:nvSpPr>
        <p:spPr>
          <a:xfrm>
            <a:off x="3903453" y="825741"/>
            <a:ext cx="7540362" cy="5206518"/>
          </a:xfrm>
        </p:spPr>
        <p:txBody>
          <a:bodyPr/>
          <a:lstStyle/>
          <a:p>
            <a:r>
              <a:rPr lang="tr-TR" sz="3200" b="1" dirty="0" smtClean="0">
                <a:solidFill>
                  <a:srgbClr val="009FD8"/>
                </a:solidFill>
              </a:rPr>
              <a:t>Hikayenizi </a:t>
            </a:r>
            <a:r>
              <a:rPr lang="tr-TR" sz="3200" b="1" dirty="0">
                <a:solidFill>
                  <a:srgbClr val="009FD8"/>
                </a:solidFill>
              </a:rPr>
              <a:t>Kişisel Tutun!</a:t>
            </a:r>
            <a:endParaRPr lang="en-IE" sz="3200" b="1" dirty="0">
              <a:solidFill>
                <a:srgbClr val="009FD8"/>
              </a:solidFill>
            </a:endParaRPr>
          </a:p>
          <a:p>
            <a:r>
              <a:rPr lang="en-IE" dirty="0" err="1" smtClean="0">
                <a:solidFill>
                  <a:srgbClr val="454545"/>
                </a:solidFill>
              </a:rPr>
              <a:t>Kişisel</a:t>
            </a:r>
            <a:r>
              <a:rPr lang="en-IE" dirty="0" smtClean="0">
                <a:solidFill>
                  <a:srgbClr val="454545"/>
                </a:solidFill>
              </a:rPr>
              <a:t> </a:t>
            </a:r>
            <a:r>
              <a:rPr lang="en-IE" dirty="0" err="1">
                <a:solidFill>
                  <a:srgbClr val="454545"/>
                </a:solidFill>
              </a:rPr>
              <a:t>hikayeniz</a:t>
            </a:r>
            <a:r>
              <a:rPr lang="en-IE" dirty="0">
                <a:solidFill>
                  <a:srgbClr val="454545"/>
                </a:solidFill>
              </a:rPr>
              <a:t>, </a:t>
            </a:r>
            <a:r>
              <a:rPr lang="en-IE" dirty="0" err="1">
                <a:solidFill>
                  <a:srgbClr val="454545"/>
                </a:solidFill>
              </a:rPr>
              <a:t>şirketinizin</a:t>
            </a:r>
            <a:r>
              <a:rPr lang="en-IE" dirty="0">
                <a:solidFill>
                  <a:srgbClr val="454545"/>
                </a:solidFill>
              </a:rPr>
              <a:t> </a:t>
            </a:r>
            <a:r>
              <a:rPr lang="en-IE" dirty="0" err="1">
                <a:solidFill>
                  <a:srgbClr val="454545"/>
                </a:solidFill>
              </a:rPr>
              <a:t>veya</a:t>
            </a:r>
            <a:r>
              <a:rPr lang="en-IE" dirty="0">
                <a:solidFill>
                  <a:srgbClr val="454545"/>
                </a:solidFill>
              </a:rPr>
              <a:t> </a:t>
            </a:r>
            <a:r>
              <a:rPr lang="en-IE" dirty="0" err="1">
                <a:solidFill>
                  <a:srgbClr val="454545"/>
                </a:solidFill>
              </a:rPr>
              <a:t>markanızın</a:t>
            </a:r>
            <a:r>
              <a:rPr lang="en-IE" dirty="0">
                <a:solidFill>
                  <a:srgbClr val="454545"/>
                </a:solidFill>
              </a:rPr>
              <a:t> </a:t>
            </a:r>
            <a:r>
              <a:rPr lang="en-IE" dirty="0" err="1">
                <a:solidFill>
                  <a:srgbClr val="454545"/>
                </a:solidFill>
              </a:rPr>
              <a:t>arkasındaki</a:t>
            </a:r>
            <a:r>
              <a:rPr lang="en-IE" dirty="0">
                <a:solidFill>
                  <a:srgbClr val="454545"/>
                </a:solidFill>
              </a:rPr>
              <a:t> "</a:t>
            </a:r>
            <a:r>
              <a:rPr lang="en-IE" dirty="0" err="1">
                <a:solidFill>
                  <a:srgbClr val="454545"/>
                </a:solidFill>
              </a:rPr>
              <a:t>neden"dir</a:t>
            </a:r>
            <a:r>
              <a:rPr lang="en-IE" dirty="0">
                <a:solidFill>
                  <a:srgbClr val="454545"/>
                </a:solidFill>
              </a:rPr>
              <a:t> - </a:t>
            </a:r>
            <a:r>
              <a:rPr lang="en-IE" dirty="0" err="1">
                <a:solidFill>
                  <a:srgbClr val="454545"/>
                </a:solidFill>
              </a:rPr>
              <a:t>şirketin</a:t>
            </a:r>
            <a:r>
              <a:rPr lang="en-IE" dirty="0">
                <a:solidFill>
                  <a:srgbClr val="454545"/>
                </a:solidFill>
              </a:rPr>
              <a:t> </a:t>
            </a:r>
            <a:r>
              <a:rPr lang="en-IE" dirty="0" err="1">
                <a:solidFill>
                  <a:srgbClr val="454545"/>
                </a:solidFill>
              </a:rPr>
              <a:t>yaratılmasına</a:t>
            </a:r>
            <a:r>
              <a:rPr lang="en-IE" dirty="0">
                <a:solidFill>
                  <a:srgbClr val="454545"/>
                </a:solidFill>
              </a:rPr>
              <a:t> </a:t>
            </a:r>
            <a:r>
              <a:rPr lang="en-IE" dirty="0" err="1">
                <a:solidFill>
                  <a:srgbClr val="454545"/>
                </a:solidFill>
              </a:rPr>
              <a:t>yol</a:t>
            </a:r>
            <a:r>
              <a:rPr lang="en-IE" dirty="0">
                <a:solidFill>
                  <a:srgbClr val="454545"/>
                </a:solidFill>
              </a:rPr>
              <a:t> </a:t>
            </a:r>
            <a:r>
              <a:rPr lang="en-IE" dirty="0" err="1">
                <a:solidFill>
                  <a:srgbClr val="454545"/>
                </a:solidFill>
              </a:rPr>
              <a:t>açan</a:t>
            </a:r>
            <a:r>
              <a:rPr lang="en-IE" dirty="0">
                <a:solidFill>
                  <a:srgbClr val="454545"/>
                </a:solidFill>
              </a:rPr>
              <a:t> </a:t>
            </a:r>
            <a:r>
              <a:rPr lang="en-IE" dirty="0" err="1">
                <a:solidFill>
                  <a:srgbClr val="454545"/>
                </a:solidFill>
              </a:rPr>
              <a:t>tutku</a:t>
            </a:r>
            <a:r>
              <a:rPr lang="en-IE" dirty="0">
                <a:solidFill>
                  <a:srgbClr val="454545"/>
                </a:solidFill>
              </a:rPr>
              <a:t>, </a:t>
            </a:r>
            <a:r>
              <a:rPr lang="en-IE" dirty="0" err="1">
                <a:solidFill>
                  <a:srgbClr val="454545"/>
                </a:solidFill>
              </a:rPr>
              <a:t>ilgi</a:t>
            </a:r>
            <a:r>
              <a:rPr lang="en-IE" dirty="0">
                <a:solidFill>
                  <a:srgbClr val="454545"/>
                </a:solidFill>
              </a:rPr>
              <a:t> </a:t>
            </a:r>
            <a:r>
              <a:rPr lang="en-IE" dirty="0" err="1">
                <a:solidFill>
                  <a:srgbClr val="454545"/>
                </a:solidFill>
              </a:rPr>
              <a:t>alanları</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deneyimler</a:t>
            </a:r>
            <a:r>
              <a:rPr lang="en-IE" dirty="0">
                <a:solidFill>
                  <a:srgbClr val="454545"/>
                </a:solidFill>
              </a:rPr>
              <a:t>. </a:t>
            </a:r>
            <a:r>
              <a:rPr lang="en-IE" dirty="0" err="1">
                <a:solidFill>
                  <a:srgbClr val="454545"/>
                </a:solidFill>
              </a:rPr>
              <a:t>Daima</a:t>
            </a:r>
            <a:r>
              <a:rPr lang="en-IE" dirty="0">
                <a:solidFill>
                  <a:srgbClr val="454545"/>
                </a:solidFill>
              </a:rPr>
              <a:t> </a:t>
            </a:r>
            <a:r>
              <a:rPr lang="en-IE" dirty="0" err="1">
                <a:solidFill>
                  <a:srgbClr val="454545"/>
                </a:solidFill>
              </a:rPr>
              <a:t>doğruyu</a:t>
            </a:r>
            <a:r>
              <a:rPr lang="en-IE" dirty="0">
                <a:solidFill>
                  <a:srgbClr val="454545"/>
                </a:solidFill>
              </a:rPr>
              <a:t> </a:t>
            </a:r>
            <a:r>
              <a:rPr lang="en-IE" dirty="0" err="1">
                <a:solidFill>
                  <a:srgbClr val="454545"/>
                </a:solidFill>
              </a:rPr>
              <a:t>söyleyin</a:t>
            </a:r>
            <a:r>
              <a:rPr lang="en-IE" dirty="0">
                <a:solidFill>
                  <a:srgbClr val="454545"/>
                </a:solidFill>
              </a:rPr>
              <a:t> – </a:t>
            </a:r>
            <a:r>
              <a:rPr lang="en-IE" dirty="0" err="1">
                <a:solidFill>
                  <a:srgbClr val="454545"/>
                </a:solidFill>
              </a:rPr>
              <a:t>hedef</a:t>
            </a:r>
            <a:r>
              <a:rPr lang="en-IE" dirty="0">
                <a:solidFill>
                  <a:srgbClr val="454545"/>
                </a:solidFill>
              </a:rPr>
              <a:t> </a:t>
            </a:r>
            <a:r>
              <a:rPr lang="en-IE" dirty="0" err="1">
                <a:solidFill>
                  <a:srgbClr val="454545"/>
                </a:solidFill>
              </a:rPr>
              <a:t>kitleniz</a:t>
            </a:r>
            <a:r>
              <a:rPr lang="en-IE" dirty="0">
                <a:solidFill>
                  <a:srgbClr val="454545"/>
                </a:solidFill>
              </a:rPr>
              <a:t> </a:t>
            </a:r>
            <a:r>
              <a:rPr lang="en-IE" dirty="0" err="1">
                <a:solidFill>
                  <a:srgbClr val="454545"/>
                </a:solidFill>
              </a:rPr>
              <a:t>bir</a:t>
            </a:r>
            <a:r>
              <a:rPr lang="en-IE" dirty="0">
                <a:solidFill>
                  <a:srgbClr val="454545"/>
                </a:solidFill>
              </a:rPr>
              <a:t> mil </a:t>
            </a:r>
            <a:r>
              <a:rPr lang="en-IE" dirty="0" err="1">
                <a:solidFill>
                  <a:srgbClr val="454545"/>
                </a:solidFill>
              </a:rPr>
              <a:t>öteden</a:t>
            </a:r>
            <a:r>
              <a:rPr lang="en-IE" dirty="0">
                <a:solidFill>
                  <a:srgbClr val="454545"/>
                </a:solidFill>
              </a:rPr>
              <a:t> </a:t>
            </a:r>
            <a:r>
              <a:rPr lang="en-IE" dirty="0" err="1">
                <a:solidFill>
                  <a:srgbClr val="454545"/>
                </a:solidFill>
              </a:rPr>
              <a:t>yalan</a:t>
            </a:r>
            <a:r>
              <a:rPr lang="en-IE" dirty="0">
                <a:solidFill>
                  <a:srgbClr val="454545"/>
                </a:solidFill>
              </a:rPr>
              <a:t> </a:t>
            </a:r>
            <a:r>
              <a:rPr lang="en-IE" dirty="0" err="1">
                <a:solidFill>
                  <a:srgbClr val="454545"/>
                </a:solidFill>
              </a:rPr>
              <a:t>haberlerin</a:t>
            </a:r>
            <a:r>
              <a:rPr lang="en-IE" dirty="0">
                <a:solidFill>
                  <a:srgbClr val="454545"/>
                </a:solidFill>
              </a:rPr>
              <a:t> </a:t>
            </a:r>
            <a:r>
              <a:rPr lang="en-IE" dirty="0" err="1">
                <a:solidFill>
                  <a:srgbClr val="454545"/>
                </a:solidFill>
              </a:rPr>
              <a:t>kokusunu</a:t>
            </a:r>
            <a:r>
              <a:rPr lang="en-IE" dirty="0">
                <a:solidFill>
                  <a:srgbClr val="454545"/>
                </a:solidFill>
              </a:rPr>
              <a:t> </a:t>
            </a:r>
            <a:r>
              <a:rPr lang="en-IE" dirty="0" err="1">
                <a:solidFill>
                  <a:srgbClr val="454545"/>
                </a:solidFill>
              </a:rPr>
              <a:t>alacak</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onları</a:t>
            </a:r>
            <a:r>
              <a:rPr lang="en-IE" dirty="0">
                <a:solidFill>
                  <a:srgbClr val="454545"/>
                </a:solidFill>
              </a:rPr>
              <a:t> </a:t>
            </a:r>
            <a:r>
              <a:rPr lang="en-IE" dirty="0" err="1">
                <a:solidFill>
                  <a:srgbClr val="454545"/>
                </a:solidFill>
              </a:rPr>
              <a:t>hemen</a:t>
            </a:r>
            <a:r>
              <a:rPr lang="en-IE" dirty="0">
                <a:solidFill>
                  <a:srgbClr val="454545"/>
                </a:solidFill>
              </a:rPr>
              <a:t> </a:t>
            </a:r>
            <a:r>
              <a:rPr lang="en-IE" dirty="0" err="1">
                <a:solidFill>
                  <a:srgbClr val="454545"/>
                </a:solidFill>
              </a:rPr>
              <a:t>kapatacaktır</a:t>
            </a:r>
            <a:r>
              <a:rPr lang="en-IE" dirty="0">
                <a:solidFill>
                  <a:srgbClr val="454545"/>
                </a:solidFill>
              </a:rPr>
              <a:t>. </a:t>
            </a:r>
            <a:r>
              <a:rPr lang="en-IE" dirty="0" err="1">
                <a:solidFill>
                  <a:srgbClr val="454545"/>
                </a:solidFill>
              </a:rPr>
              <a:t>Hakiki</a:t>
            </a:r>
            <a:r>
              <a:rPr lang="en-IE" dirty="0">
                <a:solidFill>
                  <a:srgbClr val="454545"/>
                </a:solidFill>
              </a:rPr>
              <a:t>, </a:t>
            </a:r>
            <a:r>
              <a:rPr lang="en-IE" dirty="0" err="1">
                <a:solidFill>
                  <a:srgbClr val="454545"/>
                </a:solidFill>
              </a:rPr>
              <a:t>otantik</a:t>
            </a:r>
            <a:r>
              <a:rPr lang="en-IE" dirty="0">
                <a:solidFill>
                  <a:srgbClr val="454545"/>
                </a:solidFill>
              </a:rPr>
              <a:t> </a:t>
            </a:r>
            <a:r>
              <a:rPr lang="en-IE" dirty="0" err="1">
                <a:solidFill>
                  <a:srgbClr val="454545"/>
                </a:solidFill>
              </a:rPr>
              <a:t>hikayeler</a:t>
            </a:r>
            <a:r>
              <a:rPr lang="en-IE" dirty="0">
                <a:solidFill>
                  <a:srgbClr val="454545"/>
                </a:solidFill>
              </a:rPr>
              <a:t>, </a:t>
            </a:r>
            <a:r>
              <a:rPr lang="en-IE" dirty="0" err="1">
                <a:solidFill>
                  <a:srgbClr val="454545"/>
                </a:solidFill>
              </a:rPr>
              <a:t>kişisel</a:t>
            </a:r>
            <a:r>
              <a:rPr lang="en-IE" dirty="0">
                <a:solidFill>
                  <a:srgbClr val="454545"/>
                </a:solidFill>
              </a:rPr>
              <a:t> </a:t>
            </a:r>
            <a:r>
              <a:rPr lang="en-IE" dirty="0" err="1">
                <a:solidFill>
                  <a:srgbClr val="454545"/>
                </a:solidFill>
              </a:rPr>
              <a:t>düzeyde</a:t>
            </a:r>
            <a:r>
              <a:rPr lang="en-IE" dirty="0">
                <a:solidFill>
                  <a:srgbClr val="454545"/>
                </a:solidFill>
              </a:rPr>
              <a:t> </a:t>
            </a:r>
            <a:r>
              <a:rPr lang="en-IE" dirty="0" err="1">
                <a:solidFill>
                  <a:srgbClr val="454545"/>
                </a:solidFill>
              </a:rPr>
              <a:t>gerçekten</a:t>
            </a:r>
            <a:r>
              <a:rPr lang="en-IE" dirty="0">
                <a:solidFill>
                  <a:srgbClr val="454545"/>
                </a:solidFill>
              </a:rPr>
              <a:t> </a:t>
            </a:r>
            <a:r>
              <a:rPr lang="en-IE" dirty="0" err="1">
                <a:solidFill>
                  <a:srgbClr val="454545"/>
                </a:solidFill>
              </a:rPr>
              <a:t>göze</a:t>
            </a:r>
            <a:r>
              <a:rPr lang="en-IE" dirty="0">
                <a:solidFill>
                  <a:srgbClr val="454545"/>
                </a:solidFill>
              </a:rPr>
              <a:t> </a:t>
            </a:r>
            <a:r>
              <a:rPr lang="en-IE" dirty="0" err="1">
                <a:solidFill>
                  <a:srgbClr val="454545"/>
                </a:solidFill>
              </a:rPr>
              <a:t>çarpan</a:t>
            </a:r>
            <a:r>
              <a:rPr lang="en-IE" dirty="0">
                <a:solidFill>
                  <a:srgbClr val="454545"/>
                </a:solidFill>
              </a:rPr>
              <a:t> </a:t>
            </a:r>
            <a:r>
              <a:rPr lang="en-IE" dirty="0" err="1">
                <a:solidFill>
                  <a:srgbClr val="454545"/>
                </a:solidFill>
              </a:rPr>
              <a:t>hikayelerdir</a:t>
            </a:r>
            <a:r>
              <a:rPr lang="en-IE" dirty="0">
                <a:solidFill>
                  <a:srgbClr val="454545"/>
                </a:solidFill>
              </a:rPr>
              <a:t>.</a:t>
            </a:r>
            <a:endParaRPr lang="en-IE" b="0" i="0" dirty="0" smtClean="0">
              <a:solidFill>
                <a:srgbClr val="454545"/>
              </a:solidFill>
              <a:effectLst/>
            </a:endParaRPr>
          </a:p>
          <a:p>
            <a:r>
              <a:rPr lang="en-IE" sz="3200" b="1" dirty="0" smtClean="0">
                <a:solidFill>
                  <a:srgbClr val="40A67A"/>
                </a:solidFill>
              </a:rPr>
              <a:t>Web </a:t>
            </a:r>
            <a:r>
              <a:rPr lang="en-IE" sz="3200" b="1" dirty="0" err="1">
                <a:solidFill>
                  <a:srgbClr val="40A67A"/>
                </a:solidFill>
              </a:rPr>
              <a:t>Siteniz</a:t>
            </a:r>
            <a:r>
              <a:rPr lang="en-IE" sz="3200" b="1" dirty="0">
                <a:solidFill>
                  <a:srgbClr val="40A67A"/>
                </a:solidFill>
              </a:rPr>
              <a:t> </a:t>
            </a:r>
            <a:r>
              <a:rPr lang="en-IE" sz="3200" b="1" dirty="0" err="1">
                <a:solidFill>
                  <a:srgbClr val="40A67A"/>
                </a:solidFill>
              </a:rPr>
              <a:t>Olsun</a:t>
            </a:r>
            <a:r>
              <a:rPr lang="en-IE" sz="3200" b="1" dirty="0">
                <a:solidFill>
                  <a:srgbClr val="40A67A"/>
                </a:solidFill>
              </a:rPr>
              <a:t>!</a:t>
            </a:r>
            <a:endParaRPr lang="en-IE" sz="3200" b="1" dirty="0">
              <a:solidFill>
                <a:srgbClr val="40A67A"/>
              </a:solidFill>
            </a:endParaRPr>
          </a:p>
          <a:p>
            <a:r>
              <a:rPr lang="en-IE" dirty="0" err="1" smtClean="0">
                <a:solidFill>
                  <a:srgbClr val="454545"/>
                </a:solidFill>
              </a:rPr>
              <a:t>Böylece</a:t>
            </a:r>
            <a:r>
              <a:rPr lang="en-IE" dirty="0" smtClean="0">
                <a:solidFill>
                  <a:srgbClr val="454545"/>
                </a:solidFill>
              </a:rPr>
              <a:t> </a:t>
            </a:r>
            <a:r>
              <a:rPr lang="en-IE" dirty="0" err="1">
                <a:solidFill>
                  <a:srgbClr val="454545"/>
                </a:solidFill>
              </a:rPr>
              <a:t>ziyaretçiler</a:t>
            </a:r>
            <a:r>
              <a:rPr lang="en-IE" dirty="0">
                <a:solidFill>
                  <a:srgbClr val="454545"/>
                </a:solidFill>
              </a:rPr>
              <a:t>, </a:t>
            </a:r>
            <a:r>
              <a:rPr lang="en-IE" dirty="0" err="1">
                <a:solidFill>
                  <a:srgbClr val="454545"/>
                </a:solidFill>
              </a:rPr>
              <a:t>takipçiler</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destekçiler</a:t>
            </a:r>
            <a:r>
              <a:rPr lang="en-IE" dirty="0">
                <a:solidFill>
                  <a:srgbClr val="454545"/>
                </a:solidFill>
              </a:rPr>
              <a:t>, </a:t>
            </a:r>
            <a:r>
              <a:rPr lang="en-IE" dirty="0" err="1">
                <a:solidFill>
                  <a:srgbClr val="454545"/>
                </a:solidFill>
              </a:rPr>
              <a:t>sizinle</a:t>
            </a:r>
            <a:r>
              <a:rPr lang="en-IE" dirty="0">
                <a:solidFill>
                  <a:srgbClr val="454545"/>
                </a:solidFill>
              </a:rPr>
              <a:t>, </a:t>
            </a:r>
            <a:r>
              <a:rPr lang="en-IE" dirty="0" err="1">
                <a:solidFill>
                  <a:srgbClr val="454545"/>
                </a:solidFill>
              </a:rPr>
              <a:t>misyonunuzla</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projenizi</a:t>
            </a:r>
            <a:r>
              <a:rPr lang="en-IE" dirty="0">
                <a:solidFill>
                  <a:srgbClr val="454545"/>
                </a:solidFill>
              </a:rPr>
              <a:t> </a:t>
            </a:r>
            <a:r>
              <a:rPr lang="en-IE" dirty="0" err="1">
                <a:solidFill>
                  <a:srgbClr val="454545"/>
                </a:solidFill>
              </a:rPr>
              <a:t>neden</a:t>
            </a:r>
            <a:r>
              <a:rPr lang="en-IE" dirty="0">
                <a:solidFill>
                  <a:srgbClr val="454545"/>
                </a:solidFill>
              </a:rPr>
              <a:t> </a:t>
            </a:r>
            <a:r>
              <a:rPr lang="en-IE" dirty="0" err="1">
                <a:solidFill>
                  <a:srgbClr val="454545"/>
                </a:solidFill>
              </a:rPr>
              <a:t>yaptığınızla</a:t>
            </a:r>
            <a:r>
              <a:rPr lang="en-IE" dirty="0">
                <a:solidFill>
                  <a:srgbClr val="454545"/>
                </a:solidFill>
              </a:rPr>
              <a:t> </a:t>
            </a:r>
            <a:r>
              <a:rPr lang="en-IE" dirty="0" err="1">
                <a:solidFill>
                  <a:srgbClr val="454545"/>
                </a:solidFill>
              </a:rPr>
              <a:t>ilgili</a:t>
            </a:r>
            <a:r>
              <a:rPr lang="en-IE" dirty="0">
                <a:solidFill>
                  <a:srgbClr val="454545"/>
                </a:solidFill>
              </a:rPr>
              <a:t> </a:t>
            </a:r>
            <a:r>
              <a:rPr lang="en-IE" dirty="0" err="1">
                <a:solidFill>
                  <a:srgbClr val="454545"/>
                </a:solidFill>
              </a:rPr>
              <a:t>bilgiler</a:t>
            </a:r>
            <a:r>
              <a:rPr lang="en-IE" dirty="0">
                <a:solidFill>
                  <a:srgbClr val="454545"/>
                </a:solidFill>
              </a:rPr>
              <a:t> </a:t>
            </a:r>
            <a:r>
              <a:rPr lang="en-IE" dirty="0" err="1">
                <a:solidFill>
                  <a:srgbClr val="454545"/>
                </a:solidFill>
              </a:rPr>
              <a:t>içeren</a:t>
            </a:r>
            <a:r>
              <a:rPr lang="en-IE" dirty="0">
                <a:solidFill>
                  <a:srgbClr val="454545"/>
                </a:solidFill>
              </a:rPr>
              <a:t> </a:t>
            </a:r>
            <a:r>
              <a:rPr lang="en-IE" dirty="0" err="1">
                <a:solidFill>
                  <a:srgbClr val="454545"/>
                </a:solidFill>
              </a:rPr>
              <a:t>sayfalarda</a:t>
            </a:r>
            <a:r>
              <a:rPr lang="en-IE" dirty="0">
                <a:solidFill>
                  <a:srgbClr val="454545"/>
                </a:solidFill>
              </a:rPr>
              <a:t> </a:t>
            </a:r>
            <a:r>
              <a:rPr lang="en-IE" dirty="0" err="1">
                <a:solidFill>
                  <a:srgbClr val="454545"/>
                </a:solidFill>
              </a:rPr>
              <a:t>gezinebilir</a:t>
            </a:r>
            <a:r>
              <a:rPr lang="en-IE" dirty="0">
                <a:solidFill>
                  <a:srgbClr val="454545"/>
                </a:solidFill>
              </a:rPr>
              <a:t>, </a:t>
            </a:r>
            <a:r>
              <a:rPr lang="en-IE" dirty="0" err="1">
                <a:solidFill>
                  <a:srgbClr val="454545"/>
                </a:solidFill>
              </a:rPr>
              <a:t>bu</a:t>
            </a:r>
            <a:r>
              <a:rPr lang="en-IE" dirty="0">
                <a:solidFill>
                  <a:srgbClr val="454545"/>
                </a:solidFill>
              </a:rPr>
              <a:t> da </a:t>
            </a:r>
            <a:r>
              <a:rPr lang="en-IE" dirty="0" err="1">
                <a:solidFill>
                  <a:srgbClr val="454545"/>
                </a:solidFill>
              </a:rPr>
              <a:t>ilgi</a:t>
            </a:r>
            <a:r>
              <a:rPr lang="en-IE" dirty="0">
                <a:solidFill>
                  <a:srgbClr val="454545"/>
                </a:solidFill>
              </a:rPr>
              <a:t> </a:t>
            </a:r>
            <a:r>
              <a:rPr lang="en-IE" dirty="0" err="1">
                <a:solidFill>
                  <a:srgbClr val="454545"/>
                </a:solidFill>
              </a:rPr>
              <a:t>çekici</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deneyim</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etki</a:t>
            </a:r>
            <a:r>
              <a:rPr lang="en-IE" dirty="0">
                <a:solidFill>
                  <a:srgbClr val="454545"/>
                </a:solidFill>
              </a:rPr>
              <a:t> </a:t>
            </a:r>
            <a:r>
              <a:rPr lang="en-IE" dirty="0" err="1">
                <a:solidFill>
                  <a:srgbClr val="454545"/>
                </a:solidFill>
              </a:rPr>
              <a:t>yaratacak</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onları</a:t>
            </a:r>
            <a:r>
              <a:rPr lang="en-IE" dirty="0">
                <a:solidFill>
                  <a:srgbClr val="454545"/>
                </a:solidFill>
              </a:rPr>
              <a:t> </a:t>
            </a:r>
            <a:r>
              <a:rPr lang="en-IE" dirty="0" err="1">
                <a:solidFill>
                  <a:srgbClr val="454545"/>
                </a:solidFill>
              </a:rPr>
              <a:t>sizi</a:t>
            </a:r>
            <a:r>
              <a:rPr lang="en-IE" dirty="0">
                <a:solidFill>
                  <a:srgbClr val="454545"/>
                </a:solidFill>
              </a:rPr>
              <a:t> </a:t>
            </a:r>
            <a:r>
              <a:rPr lang="en-IE" dirty="0" err="1">
                <a:solidFill>
                  <a:srgbClr val="454545"/>
                </a:solidFill>
              </a:rPr>
              <a:t>takip</a:t>
            </a:r>
            <a:r>
              <a:rPr lang="en-IE" dirty="0">
                <a:solidFill>
                  <a:srgbClr val="454545"/>
                </a:solidFill>
              </a:rPr>
              <a:t> </a:t>
            </a:r>
            <a:r>
              <a:rPr lang="en-IE" dirty="0" err="1">
                <a:solidFill>
                  <a:srgbClr val="454545"/>
                </a:solidFill>
              </a:rPr>
              <a:t>etmeye</a:t>
            </a:r>
            <a:r>
              <a:rPr lang="en-IE" dirty="0">
                <a:solidFill>
                  <a:srgbClr val="454545"/>
                </a:solidFill>
              </a:rPr>
              <a:t>, </a:t>
            </a:r>
            <a:r>
              <a:rPr lang="en-IE" dirty="0" err="1">
                <a:solidFill>
                  <a:srgbClr val="454545"/>
                </a:solidFill>
              </a:rPr>
              <a:t>desteklemeye</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sizinle</a:t>
            </a:r>
            <a:r>
              <a:rPr lang="en-IE" dirty="0">
                <a:solidFill>
                  <a:srgbClr val="454545"/>
                </a:solidFill>
              </a:rPr>
              <a:t> </a:t>
            </a:r>
            <a:r>
              <a:rPr lang="en-IE" dirty="0" err="1">
                <a:solidFill>
                  <a:srgbClr val="454545"/>
                </a:solidFill>
              </a:rPr>
              <a:t>ilgili</a:t>
            </a:r>
            <a:r>
              <a:rPr lang="en-IE" dirty="0">
                <a:solidFill>
                  <a:srgbClr val="454545"/>
                </a:solidFill>
              </a:rPr>
              <a:t> </a:t>
            </a:r>
            <a:r>
              <a:rPr lang="en-IE" dirty="0" err="1">
                <a:solidFill>
                  <a:srgbClr val="454545"/>
                </a:solidFill>
              </a:rPr>
              <a:t>konuşmaya</a:t>
            </a:r>
            <a:r>
              <a:rPr lang="en-IE" dirty="0">
                <a:solidFill>
                  <a:srgbClr val="454545"/>
                </a:solidFill>
              </a:rPr>
              <a:t> </a:t>
            </a:r>
            <a:r>
              <a:rPr lang="en-IE" dirty="0" err="1">
                <a:solidFill>
                  <a:srgbClr val="454545"/>
                </a:solidFill>
              </a:rPr>
              <a:t>teşvik</a:t>
            </a:r>
            <a:r>
              <a:rPr lang="en-IE" dirty="0">
                <a:solidFill>
                  <a:srgbClr val="454545"/>
                </a:solidFill>
              </a:rPr>
              <a:t> </a:t>
            </a:r>
            <a:r>
              <a:rPr lang="en-IE" dirty="0" err="1">
                <a:solidFill>
                  <a:srgbClr val="454545"/>
                </a:solidFill>
              </a:rPr>
              <a:t>etmeye</a:t>
            </a:r>
            <a:r>
              <a:rPr lang="en-IE" dirty="0">
                <a:solidFill>
                  <a:srgbClr val="454545"/>
                </a:solidFill>
              </a:rPr>
              <a:t> </a:t>
            </a:r>
            <a:r>
              <a:rPr lang="en-IE" dirty="0" err="1">
                <a:solidFill>
                  <a:srgbClr val="454545"/>
                </a:solidFill>
              </a:rPr>
              <a:t>teşvik</a:t>
            </a:r>
            <a:r>
              <a:rPr lang="en-IE" dirty="0">
                <a:solidFill>
                  <a:srgbClr val="454545"/>
                </a:solidFill>
              </a:rPr>
              <a:t> </a:t>
            </a:r>
            <a:r>
              <a:rPr lang="en-IE" dirty="0" err="1">
                <a:solidFill>
                  <a:srgbClr val="454545"/>
                </a:solidFill>
              </a:rPr>
              <a:t>edecektir</a:t>
            </a:r>
            <a:r>
              <a:rPr lang="en-IE" dirty="0">
                <a:solidFill>
                  <a:srgbClr val="454545"/>
                </a:solidFill>
              </a:rPr>
              <a:t>… </a:t>
            </a:r>
            <a:r>
              <a:rPr lang="en-IE" b="1" u="sng" dirty="0" err="1">
                <a:solidFill>
                  <a:schemeClr val="accent1"/>
                </a:solidFill>
              </a:rPr>
              <a:t>WordPress</a:t>
            </a:r>
            <a:r>
              <a:rPr lang="en-IE" b="1" u="sng" dirty="0">
                <a:solidFill>
                  <a:schemeClr val="accent1"/>
                </a:solidFill>
              </a:rPr>
              <a:t> </a:t>
            </a:r>
            <a:r>
              <a:rPr lang="en-IE" b="1" u="sng" dirty="0" err="1">
                <a:solidFill>
                  <a:schemeClr val="accent1"/>
                </a:solidFill>
              </a:rPr>
              <a:t>veya</a:t>
            </a:r>
            <a:r>
              <a:rPr lang="en-IE" b="1" u="sng" dirty="0">
                <a:solidFill>
                  <a:schemeClr val="accent1"/>
                </a:solidFill>
              </a:rPr>
              <a:t> </a:t>
            </a:r>
            <a:r>
              <a:rPr lang="en-IE" b="1" u="sng" dirty="0" err="1">
                <a:solidFill>
                  <a:schemeClr val="accent1"/>
                </a:solidFill>
              </a:rPr>
              <a:t>Wix'i</a:t>
            </a:r>
            <a:r>
              <a:rPr lang="en-IE" b="1" u="sng" dirty="0">
                <a:solidFill>
                  <a:schemeClr val="accent1"/>
                </a:solidFill>
              </a:rPr>
              <a:t> </a:t>
            </a:r>
            <a:r>
              <a:rPr lang="en-IE" dirty="0" err="1">
                <a:solidFill>
                  <a:srgbClr val="454545"/>
                </a:solidFill>
              </a:rPr>
              <a:t>düşünün</a:t>
            </a:r>
            <a:r>
              <a:rPr lang="en-IE" dirty="0">
                <a:solidFill>
                  <a:srgbClr val="454545"/>
                </a:solidFill>
              </a:rPr>
              <a:t>. hem </a:t>
            </a:r>
            <a:r>
              <a:rPr lang="en-IE" dirty="0" err="1">
                <a:solidFill>
                  <a:srgbClr val="454545"/>
                </a:solidFill>
              </a:rPr>
              <a:t>uygun</a:t>
            </a:r>
            <a:r>
              <a:rPr lang="en-IE" dirty="0">
                <a:solidFill>
                  <a:srgbClr val="454545"/>
                </a:solidFill>
              </a:rPr>
              <a:t> </a:t>
            </a:r>
            <a:r>
              <a:rPr lang="en-IE" dirty="0" err="1">
                <a:solidFill>
                  <a:srgbClr val="454545"/>
                </a:solidFill>
              </a:rPr>
              <a:t>fiyatlı</a:t>
            </a:r>
            <a:r>
              <a:rPr lang="en-IE" dirty="0">
                <a:solidFill>
                  <a:srgbClr val="454545"/>
                </a:solidFill>
              </a:rPr>
              <a:t> hem de </a:t>
            </a:r>
            <a:r>
              <a:rPr lang="en-IE" dirty="0" err="1">
                <a:solidFill>
                  <a:srgbClr val="454545"/>
                </a:solidFill>
              </a:rPr>
              <a:t>geliştirmesi</a:t>
            </a:r>
            <a:r>
              <a:rPr lang="en-IE" dirty="0">
                <a:solidFill>
                  <a:srgbClr val="454545"/>
                </a:solidFill>
              </a:rPr>
              <a:t> </a:t>
            </a:r>
            <a:r>
              <a:rPr lang="en-IE" dirty="0" err="1">
                <a:solidFill>
                  <a:srgbClr val="454545"/>
                </a:solidFill>
              </a:rPr>
              <a:t>kolay</a:t>
            </a:r>
            <a:r>
              <a:rPr lang="en-IE" dirty="0">
                <a:solidFill>
                  <a:srgbClr val="454545"/>
                </a:solidFill>
              </a:rPr>
              <a:t> web </a:t>
            </a:r>
            <a:r>
              <a:rPr lang="en-IE" dirty="0" err="1">
                <a:solidFill>
                  <a:srgbClr val="454545"/>
                </a:solidFill>
              </a:rPr>
              <a:t>sitesi</a:t>
            </a:r>
            <a:r>
              <a:rPr lang="en-IE" dirty="0">
                <a:solidFill>
                  <a:srgbClr val="454545"/>
                </a:solidFill>
              </a:rPr>
              <a:t> </a:t>
            </a:r>
            <a:r>
              <a:rPr lang="en-IE" dirty="0" err="1">
                <a:solidFill>
                  <a:srgbClr val="454545"/>
                </a:solidFill>
              </a:rPr>
              <a:t>seçenekleri</a:t>
            </a:r>
            <a:r>
              <a:rPr lang="en-IE" dirty="0">
                <a:solidFill>
                  <a:srgbClr val="454545"/>
                </a:solidFill>
              </a:rPr>
              <a:t>.</a:t>
            </a:r>
            <a:endParaRPr lang="en-IE" b="0" i="0" dirty="0">
              <a:solidFill>
                <a:srgbClr val="454545"/>
              </a:solidFill>
              <a:effectLst/>
            </a:endParaRPr>
          </a:p>
        </p:txBody>
      </p:sp>
      <p:sp>
        <p:nvSpPr>
          <p:cNvPr id="8" name="Text Placeholder 7">
            <a:extLst>
              <a:ext uri="{FF2B5EF4-FFF2-40B4-BE49-F238E27FC236}">
                <a16:creationId xmlns:a16="http://schemas.microsoft.com/office/drawing/2014/main" xmlns="" id="{D4FC345E-3E32-45BC-8551-5733AB2308B9}"/>
              </a:ext>
            </a:extLst>
          </p:cNvPr>
          <p:cNvSpPr>
            <a:spLocks noGrp="1"/>
          </p:cNvSpPr>
          <p:nvPr>
            <p:ph type="body" sz="quarter" idx="15"/>
          </p:nvPr>
        </p:nvSpPr>
        <p:spPr/>
        <p:txBody>
          <a:bodyPr>
            <a:normAutofit lnSpcReduction="10000"/>
          </a:bodyPr>
          <a:lstStyle/>
          <a:p>
            <a:pPr algn="ctr"/>
            <a:r>
              <a:rPr lang="tr-TR" b="1" dirty="0" smtClean="0"/>
              <a:t>Hikaye </a:t>
            </a:r>
            <a:r>
              <a:rPr lang="tr-TR" b="1" dirty="0"/>
              <a:t>Anlatma Kapasitesi</a:t>
            </a:r>
            <a:endParaRPr lang="en-IE" b="1" dirty="0"/>
          </a:p>
          <a:p>
            <a:pPr algn="ctr"/>
            <a:endParaRPr lang="en-IE" b="1" dirty="0"/>
          </a:p>
          <a:p>
            <a:pPr algn="ctr"/>
            <a:r>
              <a:rPr lang="tr-TR" sz="2800" dirty="0" smtClean="0"/>
              <a:t>Hikayenizi </a:t>
            </a:r>
            <a:r>
              <a:rPr lang="tr-TR" sz="2800" dirty="0"/>
              <a:t>oluşturmak ve paylaşmak için göz önünde bulundurmanız gereken kaynaklar, platformlar ve yaklaşımlar!</a:t>
            </a:r>
            <a:endParaRPr lang="en-IE" sz="2800" dirty="0"/>
          </a:p>
          <a:p>
            <a:pPr algn="ctr"/>
            <a:endParaRPr lang="en-IE" sz="2800" dirty="0"/>
          </a:p>
          <a:p>
            <a:pPr algn="ctr"/>
            <a:endParaRPr lang="en-IE" dirty="0"/>
          </a:p>
        </p:txBody>
      </p:sp>
    </p:spTree>
    <p:extLst>
      <p:ext uri="{BB962C8B-B14F-4D97-AF65-F5344CB8AC3E}">
        <p14:creationId xmlns:p14="http://schemas.microsoft.com/office/powerpoint/2010/main" val="255992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9CD04AE-6E10-4500-83F6-DF0554D0411B}"/>
              </a:ext>
            </a:extLst>
          </p:cNvPr>
          <p:cNvSpPr>
            <a:spLocks noGrp="1"/>
          </p:cNvSpPr>
          <p:nvPr>
            <p:ph type="body" sz="quarter" idx="14"/>
          </p:nvPr>
        </p:nvSpPr>
        <p:spPr>
          <a:xfrm>
            <a:off x="3903452" y="237040"/>
            <a:ext cx="8009506" cy="6263347"/>
          </a:xfrm>
        </p:spPr>
        <p:txBody>
          <a:bodyPr/>
          <a:lstStyle/>
          <a:p>
            <a:r>
              <a:rPr lang="tr-TR" sz="2800" b="1" dirty="0" smtClean="0">
                <a:solidFill>
                  <a:srgbClr val="EF619A"/>
                </a:solidFill>
              </a:rPr>
              <a:t>Hakkımızda </a:t>
            </a:r>
            <a:r>
              <a:rPr lang="tr-TR" sz="2800" b="1" dirty="0">
                <a:solidFill>
                  <a:srgbClr val="EF619A"/>
                </a:solidFill>
              </a:rPr>
              <a:t>Bölümü</a:t>
            </a:r>
            <a:endParaRPr lang="en-IE" sz="2800" b="1" dirty="0">
              <a:solidFill>
                <a:srgbClr val="EF619A"/>
              </a:solidFill>
            </a:endParaRPr>
          </a:p>
          <a:p>
            <a:r>
              <a:rPr lang="en-IE" dirty="0" err="1" smtClean="0">
                <a:solidFill>
                  <a:srgbClr val="454545"/>
                </a:solidFill>
              </a:rPr>
              <a:t>Şirketinizin</a:t>
            </a:r>
            <a:r>
              <a:rPr lang="en-IE" dirty="0" smtClean="0">
                <a:solidFill>
                  <a:srgbClr val="454545"/>
                </a:solidFill>
              </a:rPr>
              <a:t> </a:t>
            </a:r>
            <a:r>
              <a:rPr lang="en-IE" dirty="0" err="1">
                <a:solidFill>
                  <a:srgbClr val="454545"/>
                </a:solidFill>
              </a:rPr>
              <a:t>tüketicileri</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gerçekte</a:t>
            </a:r>
            <a:r>
              <a:rPr lang="en-IE" dirty="0">
                <a:solidFill>
                  <a:srgbClr val="454545"/>
                </a:solidFill>
              </a:rPr>
              <a:t> ne </a:t>
            </a:r>
            <a:r>
              <a:rPr lang="en-IE" dirty="0" err="1">
                <a:solidFill>
                  <a:srgbClr val="454545"/>
                </a:solidFill>
              </a:rPr>
              <a:t>yaptığına</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bunu</a:t>
            </a:r>
            <a:r>
              <a:rPr lang="en-IE" dirty="0">
                <a:solidFill>
                  <a:srgbClr val="454545"/>
                </a:solidFill>
              </a:rPr>
              <a:t> </a:t>
            </a:r>
            <a:r>
              <a:rPr lang="en-IE" dirty="0" err="1">
                <a:solidFill>
                  <a:srgbClr val="454545"/>
                </a:solidFill>
              </a:rPr>
              <a:t>nasıl</a:t>
            </a:r>
            <a:r>
              <a:rPr lang="en-IE" dirty="0">
                <a:solidFill>
                  <a:srgbClr val="454545"/>
                </a:solidFill>
              </a:rPr>
              <a:t> </a:t>
            </a:r>
            <a:r>
              <a:rPr lang="en-IE" dirty="0" err="1">
                <a:solidFill>
                  <a:srgbClr val="454545"/>
                </a:solidFill>
              </a:rPr>
              <a:t>yaptığına</a:t>
            </a:r>
            <a:r>
              <a:rPr lang="en-IE" dirty="0">
                <a:solidFill>
                  <a:srgbClr val="454545"/>
                </a:solidFill>
              </a:rPr>
              <a:t> </a:t>
            </a:r>
            <a:r>
              <a:rPr lang="en-IE" dirty="0" err="1">
                <a:solidFill>
                  <a:srgbClr val="454545"/>
                </a:solidFill>
              </a:rPr>
              <a:t>odaklanarak</a:t>
            </a:r>
            <a:r>
              <a:rPr lang="en-IE" dirty="0">
                <a:solidFill>
                  <a:srgbClr val="454545"/>
                </a:solidFill>
              </a:rPr>
              <a:t> </a:t>
            </a:r>
            <a:r>
              <a:rPr lang="en-IE" dirty="0" err="1">
                <a:solidFill>
                  <a:srgbClr val="454545"/>
                </a:solidFill>
              </a:rPr>
              <a:t>proje</a:t>
            </a:r>
            <a:r>
              <a:rPr lang="en-IE" dirty="0">
                <a:solidFill>
                  <a:srgbClr val="454545"/>
                </a:solidFill>
              </a:rPr>
              <a:t> </a:t>
            </a:r>
            <a:r>
              <a:rPr lang="en-IE" dirty="0" err="1">
                <a:solidFill>
                  <a:srgbClr val="454545"/>
                </a:solidFill>
              </a:rPr>
              <a:t>biyografisini</a:t>
            </a:r>
            <a:r>
              <a:rPr lang="en-IE" dirty="0">
                <a:solidFill>
                  <a:srgbClr val="454545"/>
                </a:solidFill>
              </a:rPr>
              <a:t> </a:t>
            </a:r>
            <a:r>
              <a:rPr lang="en-IE" dirty="0" err="1">
                <a:solidFill>
                  <a:srgbClr val="454545"/>
                </a:solidFill>
              </a:rPr>
              <a:t>veya</a:t>
            </a:r>
            <a:r>
              <a:rPr lang="en-IE" dirty="0">
                <a:solidFill>
                  <a:srgbClr val="454545"/>
                </a:solidFill>
              </a:rPr>
              <a:t> </a:t>
            </a:r>
            <a:r>
              <a:rPr lang="en-IE" dirty="0" err="1">
                <a:solidFill>
                  <a:srgbClr val="454545"/>
                </a:solidFill>
              </a:rPr>
              <a:t>fikri</a:t>
            </a:r>
            <a:r>
              <a:rPr lang="en-IE" dirty="0">
                <a:solidFill>
                  <a:srgbClr val="454545"/>
                </a:solidFill>
              </a:rPr>
              <a:t> </a:t>
            </a:r>
            <a:r>
              <a:rPr lang="en-IE" dirty="0" err="1">
                <a:solidFill>
                  <a:srgbClr val="454545"/>
                </a:solidFill>
              </a:rPr>
              <a:t>veya</a:t>
            </a:r>
            <a:r>
              <a:rPr lang="en-IE" dirty="0">
                <a:solidFill>
                  <a:srgbClr val="454545"/>
                </a:solidFill>
              </a:rPr>
              <a:t> </a:t>
            </a:r>
            <a:r>
              <a:rPr lang="en-IE" dirty="0" err="1">
                <a:solidFill>
                  <a:srgbClr val="454545"/>
                </a:solidFill>
              </a:rPr>
              <a:t>hikayeyi</a:t>
            </a:r>
            <a:r>
              <a:rPr lang="en-IE" dirty="0">
                <a:solidFill>
                  <a:srgbClr val="454545"/>
                </a:solidFill>
              </a:rPr>
              <a:t> </a:t>
            </a:r>
            <a:r>
              <a:rPr lang="en-IE" dirty="0" err="1">
                <a:solidFill>
                  <a:srgbClr val="454545"/>
                </a:solidFill>
              </a:rPr>
              <a:t>anlatmak</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gereklidir</a:t>
            </a:r>
            <a:r>
              <a:rPr lang="en-IE" dirty="0">
                <a:solidFill>
                  <a:srgbClr val="454545"/>
                </a:solidFill>
              </a:rPr>
              <a:t>. </a:t>
            </a:r>
            <a:r>
              <a:rPr lang="en-IE" dirty="0" err="1">
                <a:solidFill>
                  <a:srgbClr val="454545"/>
                </a:solidFill>
              </a:rPr>
              <a:t>Yalnızca</a:t>
            </a:r>
            <a:r>
              <a:rPr lang="en-IE" dirty="0">
                <a:solidFill>
                  <a:srgbClr val="454545"/>
                </a:solidFill>
              </a:rPr>
              <a:t> </a:t>
            </a:r>
            <a:r>
              <a:rPr lang="en-IE" dirty="0" err="1">
                <a:solidFill>
                  <a:srgbClr val="454545"/>
                </a:solidFill>
              </a:rPr>
              <a:t>siz</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şirketiniz</a:t>
            </a:r>
            <a:r>
              <a:rPr lang="en-IE" dirty="0">
                <a:solidFill>
                  <a:srgbClr val="454545"/>
                </a:solidFill>
              </a:rPr>
              <a:t> </a:t>
            </a:r>
            <a:r>
              <a:rPr lang="en-IE" dirty="0" err="1">
                <a:solidFill>
                  <a:srgbClr val="454545"/>
                </a:solidFill>
              </a:rPr>
              <a:t>için</a:t>
            </a:r>
            <a:r>
              <a:rPr lang="en-IE" dirty="0">
                <a:solidFill>
                  <a:srgbClr val="454545"/>
                </a:solidFill>
              </a:rPr>
              <a:t> ben </a:t>
            </a:r>
            <a:r>
              <a:rPr lang="en-IE" dirty="0" err="1">
                <a:solidFill>
                  <a:srgbClr val="454545"/>
                </a:solidFill>
              </a:rPr>
              <a:t>merkezli</a:t>
            </a:r>
            <a:r>
              <a:rPr lang="en-IE" dirty="0">
                <a:solidFill>
                  <a:srgbClr val="454545"/>
                </a:solidFill>
              </a:rPr>
              <a:t> </a:t>
            </a:r>
            <a:r>
              <a:rPr lang="en-IE" dirty="0" err="1">
                <a:solidFill>
                  <a:srgbClr val="454545"/>
                </a:solidFill>
              </a:rPr>
              <a:t>övgülerle</a:t>
            </a:r>
            <a:r>
              <a:rPr lang="en-IE" dirty="0">
                <a:solidFill>
                  <a:srgbClr val="454545"/>
                </a:solidFill>
              </a:rPr>
              <a:t> </a:t>
            </a:r>
            <a:r>
              <a:rPr lang="en-IE" dirty="0" err="1">
                <a:solidFill>
                  <a:srgbClr val="454545"/>
                </a:solidFill>
              </a:rPr>
              <a:t>izleyicilerin</a:t>
            </a:r>
            <a:r>
              <a:rPr lang="en-IE" dirty="0">
                <a:solidFill>
                  <a:srgbClr val="454545"/>
                </a:solidFill>
              </a:rPr>
              <a:t> </a:t>
            </a:r>
            <a:r>
              <a:rPr lang="en-IE" dirty="0" err="1">
                <a:solidFill>
                  <a:srgbClr val="454545"/>
                </a:solidFill>
              </a:rPr>
              <a:t>ilgisini</a:t>
            </a:r>
            <a:r>
              <a:rPr lang="en-IE" dirty="0">
                <a:solidFill>
                  <a:srgbClr val="454545"/>
                </a:solidFill>
              </a:rPr>
              <a:t> </a:t>
            </a:r>
            <a:r>
              <a:rPr lang="en-IE" dirty="0" err="1">
                <a:solidFill>
                  <a:srgbClr val="454545"/>
                </a:solidFill>
              </a:rPr>
              <a:t>çekmeyeceksiniz</a:t>
            </a:r>
            <a:r>
              <a:rPr lang="en-IE" dirty="0">
                <a:solidFill>
                  <a:srgbClr val="454545"/>
                </a:solidFill>
              </a:rPr>
              <a:t>. </a:t>
            </a:r>
            <a:r>
              <a:rPr lang="en-IE" dirty="0" err="1">
                <a:solidFill>
                  <a:srgbClr val="454545"/>
                </a:solidFill>
              </a:rPr>
              <a:t>Bunun</a:t>
            </a:r>
            <a:r>
              <a:rPr lang="en-IE" dirty="0">
                <a:solidFill>
                  <a:srgbClr val="454545"/>
                </a:solidFill>
              </a:rPr>
              <a:t> </a:t>
            </a:r>
            <a:r>
              <a:rPr lang="en-IE" dirty="0" err="1">
                <a:solidFill>
                  <a:srgbClr val="454545"/>
                </a:solidFill>
              </a:rPr>
              <a:t>yerine</a:t>
            </a:r>
            <a:r>
              <a:rPr lang="en-IE" dirty="0">
                <a:solidFill>
                  <a:srgbClr val="454545"/>
                </a:solidFill>
              </a:rPr>
              <a:t>, </a:t>
            </a:r>
            <a:r>
              <a:rPr lang="en-IE" dirty="0" err="1">
                <a:solidFill>
                  <a:srgbClr val="454545"/>
                </a:solidFill>
              </a:rPr>
              <a:t>tüketicilere</a:t>
            </a:r>
            <a:r>
              <a:rPr lang="en-IE" dirty="0">
                <a:solidFill>
                  <a:srgbClr val="454545"/>
                </a:solidFill>
              </a:rPr>
              <a:t> </a:t>
            </a:r>
            <a:r>
              <a:rPr lang="en-IE" dirty="0" err="1">
                <a:solidFill>
                  <a:srgbClr val="454545"/>
                </a:solidFill>
              </a:rPr>
              <a:t>şirketinizin</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markanızın</a:t>
            </a:r>
            <a:r>
              <a:rPr lang="en-IE" dirty="0">
                <a:solidFill>
                  <a:srgbClr val="454545"/>
                </a:solidFill>
              </a:rPr>
              <a:t> </a:t>
            </a:r>
            <a:r>
              <a:rPr lang="en-IE" dirty="0" err="1">
                <a:solidFill>
                  <a:srgbClr val="454545"/>
                </a:solidFill>
              </a:rPr>
              <a:t>hayatlarını</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başkalarını</a:t>
            </a:r>
            <a:r>
              <a:rPr lang="en-IE" dirty="0">
                <a:solidFill>
                  <a:srgbClr val="454545"/>
                </a:solidFill>
              </a:rPr>
              <a:t> </a:t>
            </a:r>
            <a:r>
              <a:rPr lang="en-IE" dirty="0" err="1">
                <a:solidFill>
                  <a:srgbClr val="454545"/>
                </a:solidFill>
              </a:rPr>
              <a:t>nasıl</a:t>
            </a:r>
            <a:r>
              <a:rPr lang="en-IE" dirty="0">
                <a:solidFill>
                  <a:srgbClr val="454545"/>
                </a:solidFill>
              </a:rPr>
              <a:t> </a:t>
            </a:r>
            <a:r>
              <a:rPr lang="en-IE" dirty="0" err="1">
                <a:solidFill>
                  <a:srgbClr val="454545"/>
                </a:solidFill>
              </a:rPr>
              <a:t>olumlu</a:t>
            </a:r>
            <a:r>
              <a:rPr lang="en-IE" dirty="0">
                <a:solidFill>
                  <a:srgbClr val="454545"/>
                </a:solidFill>
              </a:rPr>
              <a:t> </a:t>
            </a:r>
            <a:r>
              <a:rPr lang="en-IE" dirty="0" err="1">
                <a:solidFill>
                  <a:srgbClr val="454545"/>
                </a:solidFill>
              </a:rPr>
              <a:t>yönde</a:t>
            </a:r>
            <a:r>
              <a:rPr lang="en-IE" dirty="0">
                <a:solidFill>
                  <a:srgbClr val="454545"/>
                </a:solidFill>
              </a:rPr>
              <a:t> </a:t>
            </a:r>
            <a:r>
              <a:rPr lang="en-IE" dirty="0" err="1">
                <a:solidFill>
                  <a:srgbClr val="454545"/>
                </a:solidFill>
              </a:rPr>
              <a:t>etkileyebileceğini</a:t>
            </a:r>
            <a:r>
              <a:rPr lang="en-IE" dirty="0">
                <a:solidFill>
                  <a:srgbClr val="454545"/>
                </a:solidFill>
              </a:rPr>
              <a:t> </a:t>
            </a:r>
            <a:r>
              <a:rPr lang="en-IE" dirty="0" err="1">
                <a:solidFill>
                  <a:srgbClr val="454545"/>
                </a:solidFill>
              </a:rPr>
              <a:t>söyleyin</a:t>
            </a:r>
            <a:r>
              <a:rPr lang="en-IE" dirty="0">
                <a:solidFill>
                  <a:srgbClr val="454545"/>
                </a:solidFill>
              </a:rPr>
              <a:t>. Bu </a:t>
            </a:r>
            <a:r>
              <a:rPr lang="en-IE" dirty="0" err="1">
                <a:solidFill>
                  <a:srgbClr val="454545"/>
                </a:solidFill>
              </a:rPr>
              <a:t>şekilde</a:t>
            </a:r>
            <a:r>
              <a:rPr lang="en-IE" dirty="0">
                <a:solidFill>
                  <a:srgbClr val="454545"/>
                </a:solidFill>
              </a:rPr>
              <a:t>, </a:t>
            </a:r>
            <a:r>
              <a:rPr lang="en-IE" dirty="0" err="1">
                <a:solidFill>
                  <a:srgbClr val="454545"/>
                </a:solidFill>
              </a:rPr>
              <a:t>markanızın</a:t>
            </a:r>
            <a:r>
              <a:rPr lang="en-IE" dirty="0">
                <a:solidFill>
                  <a:srgbClr val="454545"/>
                </a:solidFill>
              </a:rPr>
              <a:t> </a:t>
            </a:r>
            <a:r>
              <a:rPr lang="en-IE" dirty="0" err="1">
                <a:solidFill>
                  <a:srgbClr val="454545"/>
                </a:solidFill>
              </a:rPr>
              <a:t>kendileri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önemsedikleri</a:t>
            </a:r>
            <a:r>
              <a:rPr lang="en-IE" dirty="0">
                <a:solidFill>
                  <a:srgbClr val="454545"/>
                </a:solidFill>
              </a:rPr>
              <a:t> </a:t>
            </a:r>
            <a:r>
              <a:rPr lang="en-IE" dirty="0" err="1">
                <a:solidFill>
                  <a:srgbClr val="454545"/>
                </a:solidFill>
              </a:rPr>
              <a:t>savunmasız</a:t>
            </a:r>
            <a:r>
              <a:rPr lang="en-IE" dirty="0">
                <a:solidFill>
                  <a:srgbClr val="454545"/>
                </a:solidFill>
              </a:rPr>
              <a:t> </a:t>
            </a:r>
            <a:r>
              <a:rPr lang="en-IE" dirty="0" err="1">
                <a:solidFill>
                  <a:srgbClr val="454545"/>
                </a:solidFill>
              </a:rPr>
              <a:t>insanlarla</a:t>
            </a:r>
            <a:r>
              <a:rPr lang="en-IE" dirty="0">
                <a:solidFill>
                  <a:srgbClr val="454545"/>
                </a:solidFill>
              </a:rPr>
              <a:t> </a:t>
            </a:r>
            <a:r>
              <a:rPr lang="en-IE" dirty="0" err="1">
                <a:solidFill>
                  <a:srgbClr val="454545"/>
                </a:solidFill>
              </a:rPr>
              <a:t>olan</a:t>
            </a:r>
            <a:r>
              <a:rPr lang="en-IE" dirty="0">
                <a:solidFill>
                  <a:srgbClr val="454545"/>
                </a:solidFill>
              </a:rPr>
              <a:t> </a:t>
            </a:r>
            <a:r>
              <a:rPr lang="en-IE" dirty="0" err="1">
                <a:solidFill>
                  <a:srgbClr val="454545"/>
                </a:solidFill>
              </a:rPr>
              <a:t>ilişkisi</a:t>
            </a:r>
            <a:r>
              <a:rPr lang="en-IE" dirty="0">
                <a:solidFill>
                  <a:srgbClr val="454545"/>
                </a:solidFill>
              </a:rPr>
              <a:t> </a:t>
            </a:r>
            <a:r>
              <a:rPr lang="en-IE" dirty="0" err="1">
                <a:solidFill>
                  <a:srgbClr val="454545"/>
                </a:solidFill>
              </a:rPr>
              <a:t>bağlamında</a:t>
            </a:r>
            <a:r>
              <a:rPr lang="en-IE" dirty="0">
                <a:solidFill>
                  <a:srgbClr val="454545"/>
                </a:solidFill>
              </a:rPr>
              <a:t> </a:t>
            </a:r>
            <a:r>
              <a:rPr lang="en-IE" dirty="0" err="1">
                <a:solidFill>
                  <a:srgbClr val="454545"/>
                </a:solidFill>
              </a:rPr>
              <a:t>markanız</a:t>
            </a:r>
            <a:r>
              <a:rPr lang="en-IE" dirty="0">
                <a:solidFill>
                  <a:srgbClr val="454545"/>
                </a:solidFill>
              </a:rPr>
              <a:t> </a:t>
            </a:r>
            <a:r>
              <a:rPr lang="en-IE" dirty="0" err="1">
                <a:solidFill>
                  <a:srgbClr val="454545"/>
                </a:solidFill>
              </a:rPr>
              <a:t>hakkında</a:t>
            </a:r>
            <a:r>
              <a:rPr lang="en-IE" dirty="0">
                <a:solidFill>
                  <a:srgbClr val="454545"/>
                </a:solidFill>
              </a:rPr>
              <a:t> </a:t>
            </a:r>
            <a:r>
              <a:rPr lang="en-IE" dirty="0" err="1">
                <a:solidFill>
                  <a:srgbClr val="454545"/>
                </a:solidFill>
              </a:rPr>
              <a:t>bilgi</a:t>
            </a:r>
            <a:r>
              <a:rPr lang="en-IE" dirty="0">
                <a:solidFill>
                  <a:srgbClr val="454545"/>
                </a:solidFill>
              </a:rPr>
              <a:t> </a:t>
            </a:r>
            <a:r>
              <a:rPr lang="en-IE" dirty="0" err="1">
                <a:solidFill>
                  <a:srgbClr val="454545"/>
                </a:solidFill>
              </a:rPr>
              <a:t>edinirler</a:t>
            </a:r>
            <a:r>
              <a:rPr lang="en-IE" dirty="0">
                <a:solidFill>
                  <a:srgbClr val="454545"/>
                </a:solidFill>
              </a:rPr>
              <a:t>…</a:t>
            </a:r>
            <a:endParaRPr lang="en-IE" b="0" i="0" dirty="0">
              <a:solidFill>
                <a:srgbClr val="454545"/>
              </a:solidFill>
              <a:effectLst/>
            </a:endParaRPr>
          </a:p>
          <a:p>
            <a:r>
              <a:rPr lang="tr-TR" sz="2800" b="1" dirty="0" smtClean="0">
                <a:solidFill>
                  <a:srgbClr val="E48E02"/>
                </a:solidFill>
              </a:rPr>
              <a:t>Yaratıcı </a:t>
            </a:r>
            <a:r>
              <a:rPr lang="tr-TR" sz="2800" b="1" dirty="0">
                <a:solidFill>
                  <a:srgbClr val="E48E02"/>
                </a:solidFill>
              </a:rPr>
              <a:t>ol!!!</a:t>
            </a:r>
            <a:endParaRPr lang="en-IE" sz="2800" b="1" dirty="0">
              <a:solidFill>
                <a:srgbClr val="E48E02"/>
              </a:solidFill>
            </a:endParaRPr>
          </a:p>
          <a:p>
            <a:r>
              <a:rPr lang="en-IE" dirty="0" err="1" smtClean="0">
                <a:solidFill>
                  <a:srgbClr val="454545"/>
                </a:solidFill>
              </a:rPr>
              <a:t>Hareketli</a:t>
            </a:r>
            <a:r>
              <a:rPr lang="en-IE" dirty="0" smtClean="0">
                <a:solidFill>
                  <a:srgbClr val="454545"/>
                </a:solidFill>
              </a:rPr>
              <a:t> </a:t>
            </a:r>
            <a:r>
              <a:rPr lang="en-IE" dirty="0" err="1">
                <a:solidFill>
                  <a:srgbClr val="454545"/>
                </a:solidFill>
              </a:rPr>
              <a:t>görüntüler</a:t>
            </a:r>
            <a:r>
              <a:rPr lang="en-IE" dirty="0">
                <a:solidFill>
                  <a:srgbClr val="454545"/>
                </a:solidFill>
              </a:rPr>
              <a:t>, </a:t>
            </a:r>
            <a:r>
              <a:rPr lang="en-IE" dirty="0" err="1">
                <a:solidFill>
                  <a:srgbClr val="454545"/>
                </a:solidFill>
              </a:rPr>
              <a:t>resim</a:t>
            </a:r>
            <a:r>
              <a:rPr lang="en-IE" dirty="0">
                <a:solidFill>
                  <a:srgbClr val="454545"/>
                </a:solidFill>
              </a:rPr>
              <a:t> </a:t>
            </a:r>
            <a:r>
              <a:rPr lang="en-IE" dirty="0" err="1">
                <a:solidFill>
                  <a:srgbClr val="454545"/>
                </a:solidFill>
              </a:rPr>
              <a:t>kolajları</a:t>
            </a:r>
            <a:r>
              <a:rPr lang="en-IE" dirty="0">
                <a:solidFill>
                  <a:srgbClr val="454545"/>
                </a:solidFill>
              </a:rPr>
              <a:t> </a:t>
            </a:r>
            <a:r>
              <a:rPr lang="en-IE" dirty="0" err="1">
                <a:solidFill>
                  <a:srgbClr val="454545"/>
                </a:solidFill>
              </a:rPr>
              <a:t>veya</a:t>
            </a:r>
            <a:r>
              <a:rPr lang="en-IE" dirty="0">
                <a:solidFill>
                  <a:srgbClr val="454545"/>
                </a:solidFill>
              </a:rPr>
              <a:t> </a:t>
            </a:r>
            <a:r>
              <a:rPr lang="en-IE" dirty="0" err="1">
                <a:solidFill>
                  <a:srgbClr val="454545"/>
                </a:solidFill>
              </a:rPr>
              <a:t>canlı</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belgesel</a:t>
            </a:r>
            <a:r>
              <a:rPr lang="en-IE" dirty="0">
                <a:solidFill>
                  <a:srgbClr val="454545"/>
                </a:solidFill>
              </a:rPr>
              <a:t> </a:t>
            </a:r>
            <a:r>
              <a:rPr lang="en-IE" dirty="0" err="1">
                <a:solidFill>
                  <a:srgbClr val="454545"/>
                </a:solidFill>
              </a:rPr>
              <a:t>tarzı</a:t>
            </a:r>
            <a:r>
              <a:rPr lang="en-IE" dirty="0">
                <a:solidFill>
                  <a:srgbClr val="454545"/>
                </a:solidFill>
              </a:rPr>
              <a:t> video </a:t>
            </a:r>
            <a:r>
              <a:rPr lang="en-IE" dirty="0" err="1">
                <a:solidFill>
                  <a:srgbClr val="454545"/>
                </a:solidFill>
              </a:rPr>
              <a:t>gibi</a:t>
            </a:r>
            <a:r>
              <a:rPr lang="en-IE" dirty="0">
                <a:solidFill>
                  <a:srgbClr val="454545"/>
                </a:solidFill>
              </a:rPr>
              <a:t> </a:t>
            </a:r>
            <a:r>
              <a:rPr lang="en-IE" dirty="0" err="1">
                <a:solidFill>
                  <a:srgbClr val="454545"/>
                </a:solidFill>
              </a:rPr>
              <a:t>farklı</a:t>
            </a:r>
            <a:r>
              <a:rPr lang="en-IE" dirty="0">
                <a:solidFill>
                  <a:srgbClr val="454545"/>
                </a:solidFill>
              </a:rPr>
              <a:t> </a:t>
            </a:r>
            <a:r>
              <a:rPr lang="en-IE" dirty="0" err="1">
                <a:solidFill>
                  <a:srgbClr val="454545"/>
                </a:solidFill>
              </a:rPr>
              <a:t>medyaları</a:t>
            </a:r>
            <a:r>
              <a:rPr lang="en-IE" dirty="0">
                <a:solidFill>
                  <a:srgbClr val="454545"/>
                </a:solidFill>
              </a:rPr>
              <a:t> </a:t>
            </a:r>
            <a:r>
              <a:rPr lang="en-IE" dirty="0" err="1">
                <a:solidFill>
                  <a:srgbClr val="454545"/>
                </a:solidFill>
              </a:rPr>
              <a:t>kullanarak</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karıştırarak</a:t>
            </a:r>
            <a:r>
              <a:rPr lang="en-IE" dirty="0">
                <a:solidFill>
                  <a:srgbClr val="454545"/>
                </a:solidFill>
              </a:rPr>
              <a:t> her </a:t>
            </a:r>
            <a:r>
              <a:rPr lang="en-IE" dirty="0" err="1">
                <a:solidFill>
                  <a:srgbClr val="454545"/>
                </a:solidFill>
              </a:rPr>
              <a:t>şeyi</a:t>
            </a:r>
            <a:r>
              <a:rPr lang="en-IE" dirty="0">
                <a:solidFill>
                  <a:srgbClr val="454545"/>
                </a:solidFill>
              </a:rPr>
              <a:t> </a:t>
            </a:r>
            <a:r>
              <a:rPr lang="en-IE" dirty="0" err="1">
                <a:solidFill>
                  <a:srgbClr val="454545"/>
                </a:solidFill>
              </a:rPr>
              <a:t>taze</a:t>
            </a:r>
            <a:r>
              <a:rPr lang="en-IE" dirty="0">
                <a:solidFill>
                  <a:srgbClr val="454545"/>
                </a:solidFill>
              </a:rPr>
              <a:t>, </a:t>
            </a:r>
            <a:r>
              <a:rPr lang="en-IE" dirty="0" err="1">
                <a:solidFill>
                  <a:srgbClr val="454545"/>
                </a:solidFill>
              </a:rPr>
              <a:t>alakalı</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ilginç</a:t>
            </a:r>
            <a:r>
              <a:rPr lang="en-IE" dirty="0">
                <a:solidFill>
                  <a:srgbClr val="454545"/>
                </a:solidFill>
              </a:rPr>
              <a:t> </a:t>
            </a:r>
            <a:r>
              <a:rPr lang="en-IE" dirty="0" err="1">
                <a:solidFill>
                  <a:srgbClr val="454545"/>
                </a:solidFill>
              </a:rPr>
              <a:t>tutun</a:t>
            </a:r>
            <a:r>
              <a:rPr lang="en-IE" dirty="0">
                <a:solidFill>
                  <a:srgbClr val="454545"/>
                </a:solidFill>
              </a:rPr>
              <a:t>, </a:t>
            </a:r>
            <a:r>
              <a:rPr lang="en-IE" dirty="0" err="1">
                <a:solidFill>
                  <a:srgbClr val="454545"/>
                </a:solidFill>
              </a:rPr>
              <a:t>hikayenizi</a:t>
            </a:r>
            <a:r>
              <a:rPr lang="en-IE" dirty="0">
                <a:solidFill>
                  <a:srgbClr val="454545"/>
                </a:solidFill>
              </a:rPr>
              <a:t> </a:t>
            </a:r>
            <a:r>
              <a:rPr lang="en-IE" dirty="0" err="1">
                <a:solidFill>
                  <a:srgbClr val="454545"/>
                </a:solidFill>
              </a:rPr>
              <a:t>TikTok</a:t>
            </a:r>
            <a:r>
              <a:rPr lang="en-IE" dirty="0">
                <a:solidFill>
                  <a:srgbClr val="454545"/>
                </a:solidFill>
              </a:rPr>
              <a:t>, </a:t>
            </a:r>
            <a:r>
              <a:rPr lang="en-IE" dirty="0" err="1">
                <a:solidFill>
                  <a:srgbClr val="454545"/>
                </a:solidFill>
              </a:rPr>
              <a:t>podcast'ler</a:t>
            </a:r>
            <a:r>
              <a:rPr lang="en-IE" dirty="0">
                <a:solidFill>
                  <a:srgbClr val="454545"/>
                </a:solidFill>
              </a:rPr>
              <a:t> </a:t>
            </a:r>
            <a:r>
              <a:rPr lang="en-IE" dirty="0" err="1">
                <a:solidFill>
                  <a:srgbClr val="454545"/>
                </a:solidFill>
              </a:rPr>
              <a:t>veya</a:t>
            </a:r>
            <a:r>
              <a:rPr lang="en-IE" dirty="0">
                <a:solidFill>
                  <a:srgbClr val="454545"/>
                </a:solidFill>
              </a:rPr>
              <a:t> web </a:t>
            </a:r>
            <a:r>
              <a:rPr lang="en-IE" dirty="0" err="1">
                <a:solidFill>
                  <a:srgbClr val="454545"/>
                </a:solidFill>
              </a:rPr>
              <a:t>sitenizdeki</a:t>
            </a:r>
            <a:r>
              <a:rPr lang="en-IE" dirty="0">
                <a:solidFill>
                  <a:srgbClr val="454545"/>
                </a:solidFill>
              </a:rPr>
              <a:t> </a:t>
            </a:r>
            <a:r>
              <a:rPr lang="en-IE" dirty="0" err="1">
                <a:solidFill>
                  <a:srgbClr val="454545"/>
                </a:solidFill>
              </a:rPr>
              <a:t>özel</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galeri</a:t>
            </a:r>
            <a:r>
              <a:rPr lang="en-IE" dirty="0">
                <a:solidFill>
                  <a:srgbClr val="454545"/>
                </a:solidFill>
              </a:rPr>
              <a:t> </a:t>
            </a:r>
            <a:r>
              <a:rPr lang="en-IE" dirty="0" err="1">
                <a:solidFill>
                  <a:srgbClr val="454545"/>
                </a:solidFill>
              </a:rPr>
              <a:t>bölümü</a:t>
            </a:r>
            <a:r>
              <a:rPr lang="en-IE" dirty="0">
                <a:solidFill>
                  <a:srgbClr val="454545"/>
                </a:solidFill>
              </a:rPr>
              <a:t> </a:t>
            </a:r>
            <a:r>
              <a:rPr lang="en-IE" dirty="0" err="1">
                <a:solidFill>
                  <a:srgbClr val="454545"/>
                </a:solidFill>
              </a:rPr>
              <a:t>aracılığıyla</a:t>
            </a:r>
            <a:r>
              <a:rPr lang="en-IE" dirty="0">
                <a:solidFill>
                  <a:srgbClr val="454545"/>
                </a:solidFill>
              </a:rPr>
              <a:t> </a:t>
            </a:r>
            <a:r>
              <a:rPr lang="en-IE" dirty="0" err="1">
                <a:solidFill>
                  <a:srgbClr val="454545"/>
                </a:solidFill>
              </a:rPr>
              <a:t>anlatın</a:t>
            </a:r>
            <a:r>
              <a:rPr lang="en-IE" dirty="0">
                <a:solidFill>
                  <a:srgbClr val="454545"/>
                </a:solidFill>
              </a:rPr>
              <a:t>. Bu, </a:t>
            </a:r>
            <a:r>
              <a:rPr lang="en-IE" dirty="0" err="1">
                <a:solidFill>
                  <a:srgbClr val="454545"/>
                </a:solidFill>
              </a:rPr>
              <a:t>görüntüleyenlerinizin</a:t>
            </a:r>
            <a:r>
              <a:rPr lang="en-IE" dirty="0">
                <a:solidFill>
                  <a:srgbClr val="454545"/>
                </a:solidFill>
              </a:rPr>
              <a:t> </a:t>
            </a:r>
            <a:r>
              <a:rPr lang="en-IE" dirty="0" err="1">
                <a:solidFill>
                  <a:srgbClr val="454545"/>
                </a:solidFill>
              </a:rPr>
              <a:t>etkileşime</a:t>
            </a:r>
            <a:r>
              <a:rPr lang="en-IE" dirty="0">
                <a:solidFill>
                  <a:srgbClr val="454545"/>
                </a:solidFill>
              </a:rPr>
              <a:t> </a:t>
            </a:r>
            <a:r>
              <a:rPr lang="en-IE" dirty="0" err="1">
                <a:solidFill>
                  <a:srgbClr val="454545"/>
                </a:solidFill>
              </a:rPr>
              <a:t>geçmesini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ilgilenmeye</a:t>
            </a:r>
            <a:r>
              <a:rPr lang="en-IE" dirty="0">
                <a:solidFill>
                  <a:srgbClr val="454545"/>
                </a:solidFill>
              </a:rPr>
              <a:t> </a:t>
            </a:r>
            <a:r>
              <a:rPr lang="en-IE" dirty="0" err="1">
                <a:solidFill>
                  <a:srgbClr val="454545"/>
                </a:solidFill>
              </a:rPr>
              <a:t>devam</a:t>
            </a:r>
            <a:r>
              <a:rPr lang="en-IE" dirty="0">
                <a:solidFill>
                  <a:srgbClr val="454545"/>
                </a:solidFill>
              </a:rPr>
              <a:t> </a:t>
            </a:r>
            <a:r>
              <a:rPr lang="en-IE" dirty="0" err="1">
                <a:solidFill>
                  <a:srgbClr val="454545"/>
                </a:solidFill>
              </a:rPr>
              <a:t>etmesini</a:t>
            </a:r>
            <a:r>
              <a:rPr lang="en-IE" dirty="0">
                <a:solidFill>
                  <a:srgbClr val="454545"/>
                </a:solidFill>
              </a:rPr>
              <a:t> </a:t>
            </a:r>
            <a:r>
              <a:rPr lang="en-IE" dirty="0" err="1">
                <a:solidFill>
                  <a:srgbClr val="454545"/>
                </a:solidFill>
              </a:rPr>
              <a:t>sağlayacaktır</a:t>
            </a:r>
            <a:r>
              <a:rPr lang="en-IE" dirty="0">
                <a:solidFill>
                  <a:srgbClr val="454545"/>
                </a:solidFill>
              </a:rPr>
              <a:t>. (Not: </a:t>
            </a:r>
            <a:r>
              <a:rPr lang="en-IE" dirty="0" err="1">
                <a:solidFill>
                  <a:srgbClr val="454545"/>
                </a:solidFill>
              </a:rPr>
              <a:t>Mükemmel</a:t>
            </a:r>
            <a:r>
              <a:rPr lang="en-IE" dirty="0">
                <a:solidFill>
                  <a:srgbClr val="454545"/>
                </a:solidFill>
              </a:rPr>
              <a:t> </a:t>
            </a:r>
            <a:r>
              <a:rPr lang="en-IE" dirty="0" err="1">
                <a:solidFill>
                  <a:srgbClr val="454545"/>
                </a:solidFill>
              </a:rPr>
              <a:t>olmak</a:t>
            </a:r>
            <a:r>
              <a:rPr lang="en-IE" dirty="0">
                <a:solidFill>
                  <a:srgbClr val="454545"/>
                </a:solidFill>
              </a:rPr>
              <a:t> </a:t>
            </a:r>
            <a:r>
              <a:rPr lang="en-IE" dirty="0" err="1">
                <a:solidFill>
                  <a:srgbClr val="454545"/>
                </a:solidFill>
              </a:rPr>
              <a:t>zorunda</a:t>
            </a:r>
            <a:r>
              <a:rPr lang="en-IE" dirty="0">
                <a:solidFill>
                  <a:srgbClr val="454545"/>
                </a:solidFill>
              </a:rPr>
              <a:t> </a:t>
            </a:r>
            <a:r>
              <a:rPr lang="en-IE" dirty="0" err="1">
                <a:solidFill>
                  <a:srgbClr val="454545"/>
                </a:solidFill>
              </a:rPr>
              <a:t>değil</a:t>
            </a:r>
            <a:r>
              <a:rPr lang="en-IE" dirty="0">
                <a:solidFill>
                  <a:srgbClr val="454545"/>
                </a:solidFill>
              </a:rPr>
              <a:t> </a:t>
            </a:r>
            <a:r>
              <a:rPr lang="en-IE" dirty="0" err="1">
                <a:solidFill>
                  <a:srgbClr val="454545"/>
                </a:solidFill>
              </a:rPr>
              <a:t>ama</a:t>
            </a:r>
            <a:r>
              <a:rPr lang="en-IE" dirty="0">
                <a:solidFill>
                  <a:srgbClr val="454545"/>
                </a:solidFill>
              </a:rPr>
              <a:t> </a:t>
            </a:r>
            <a:r>
              <a:rPr lang="en-IE" dirty="0" err="1">
                <a:solidFill>
                  <a:srgbClr val="454545"/>
                </a:solidFill>
              </a:rPr>
              <a:t>iyi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profesyonelce</a:t>
            </a:r>
            <a:r>
              <a:rPr lang="en-IE" dirty="0">
                <a:solidFill>
                  <a:srgbClr val="454545"/>
                </a:solidFill>
              </a:rPr>
              <a:t> </a:t>
            </a:r>
            <a:r>
              <a:rPr lang="en-IE" dirty="0" err="1">
                <a:solidFill>
                  <a:srgbClr val="454545"/>
                </a:solidFill>
              </a:rPr>
              <a:t>yapılmış</a:t>
            </a:r>
            <a:r>
              <a:rPr lang="en-IE" dirty="0">
                <a:solidFill>
                  <a:srgbClr val="454545"/>
                </a:solidFill>
              </a:rPr>
              <a:t> </a:t>
            </a:r>
            <a:r>
              <a:rPr lang="en-IE" dirty="0" err="1">
                <a:solidFill>
                  <a:srgbClr val="454545"/>
                </a:solidFill>
              </a:rPr>
              <a:t>olması</a:t>
            </a:r>
            <a:r>
              <a:rPr lang="en-IE" dirty="0">
                <a:solidFill>
                  <a:srgbClr val="454545"/>
                </a:solidFill>
              </a:rPr>
              <a:t> </a:t>
            </a:r>
            <a:r>
              <a:rPr lang="en-IE" dirty="0" err="1">
                <a:solidFill>
                  <a:srgbClr val="454545"/>
                </a:solidFill>
              </a:rPr>
              <a:t>gerekiyor</a:t>
            </a:r>
            <a:r>
              <a:rPr lang="en-IE" dirty="0">
                <a:solidFill>
                  <a:srgbClr val="454545"/>
                </a:solidFill>
              </a:rPr>
              <a:t>)</a:t>
            </a:r>
            <a:endParaRPr lang="en-IE" dirty="0">
              <a:solidFill>
                <a:srgbClr val="454545"/>
              </a:solidFill>
            </a:endParaRPr>
          </a:p>
        </p:txBody>
      </p:sp>
      <p:sp>
        <p:nvSpPr>
          <p:cNvPr id="8" name="Text Placeholder 7">
            <a:extLst>
              <a:ext uri="{FF2B5EF4-FFF2-40B4-BE49-F238E27FC236}">
                <a16:creationId xmlns:a16="http://schemas.microsoft.com/office/drawing/2014/main" xmlns="" id="{D4FC345E-3E32-45BC-8551-5733AB2308B9}"/>
              </a:ext>
            </a:extLst>
          </p:cNvPr>
          <p:cNvSpPr>
            <a:spLocks noGrp="1"/>
          </p:cNvSpPr>
          <p:nvPr>
            <p:ph type="body" sz="quarter" idx="15"/>
          </p:nvPr>
        </p:nvSpPr>
        <p:spPr/>
        <p:txBody>
          <a:bodyPr>
            <a:normAutofit fontScale="92500" lnSpcReduction="10000"/>
          </a:bodyPr>
          <a:lstStyle/>
          <a:p>
            <a:pPr algn="ctr"/>
            <a:r>
              <a:rPr lang="tr-TR" b="1" dirty="0" smtClean="0"/>
              <a:t>Hikaye </a:t>
            </a:r>
            <a:r>
              <a:rPr lang="tr-TR" b="1" dirty="0"/>
              <a:t>Anlatma Kapasitesi</a:t>
            </a:r>
            <a:endParaRPr lang="en-IE" b="1" dirty="0"/>
          </a:p>
          <a:p>
            <a:pPr algn="ctr"/>
            <a:endParaRPr lang="en-IE" b="1" dirty="0"/>
          </a:p>
          <a:p>
            <a:pPr algn="ctr"/>
            <a:endParaRPr lang="en-IE" b="1" dirty="0"/>
          </a:p>
          <a:p>
            <a:pPr algn="ctr"/>
            <a:r>
              <a:rPr lang="tr-TR" sz="2800" dirty="0" smtClean="0"/>
              <a:t>Hikayenizi </a:t>
            </a:r>
            <a:r>
              <a:rPr lang="tr-TR" sz="2800" dirty="0"/>
              <a:t>oluşturmak ve paylaşmak için göz önünde bulundurmanız gereken kaynaklar, platformlar ve yaklaşımlar!</a:t>
            </a:r>
            <a:endParaRPr lang="en-IE" sz="2800" dirty="0"/>
          </a:p>
          <a:p>
            <a:pPr algn="ctr"/>
            <a:endParaRPr lang="en-IE" sz="2800" dirty="0"/>
          </a:p>
          <a:p>
            <a:endParaRPr lang="en-IE" dirty="0"/>
          </a:p>
        </p:txBody>
      </p:sp>
    </p:spTree>
    <p:extLst>
      <p:ext uri="{BB962C8B-B14F-4D97-AF65-F5344CB8AC3E}">
        <p14:creationId xmlns:p14="http://schemas.microsoft.com/office/powerpoint/2010/main" val="2052020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A63A20-A55E-418D-AB56-82D8C6A40B97}"/>
              </a:ext>
            </a:extLst>
          </p:cNvPr>
          <p:cNvSpPr>
            <a:spLocks noGrp="1"/>
          </p:cNvSpPr>
          <p:nvPr>
            <p:ph type="body" sz="quarter" idx="14"/>
          </p:nvPr>
        </p:nvSpPr>
        <p:spPr>
          <a:xfrm>
            <a:off x="3966827" y="200826"/>
            <a:ext cx="7540362" cy="5206518"/>
          </a:xfrm>
        </p:spPr>
        <p:txBody>
          <a:bodyPr/>
          <a:lstStyle/>
          <a:p>
            <a:r>
              <a:rPr lang="en-IE" sz="3200" b="1" dirty="0">
                <a:solidFill>
                  <a:srgbClr val="ED2A59"/>
                </a:solidFill>
                <a:hlinkClick r:id="rId2">
                  <a:extLst>
                    <a:ext uri="{A12FA001-AC4F-418D-AE19-62706E023703}">
                      <ahyp:hlinkClr xmlns:ahyp="http://schemas.microsoft.com/office/drawing/2018/hyperlinkcolor" xmlns="" val="tx"/>
                    </a:ext>
                  </a:extLst>
                </a:hlinkClick>
              </a:rPr>
              <a:t>Get Creative: Lego Tell a Great Story</a:t>
            </a:r>
            <a:r>
              <a:rPr lang="en-IE" sz="3200" b="1" dirty="0" smtClean="0">
                <a:solidFill>
                  <a:srgbClr val="ED2A59"/>
                </a:solidFill>
              </a:rPr>
              <a:t>!</a:t>
            </a:r>
          </a:p>
          <a:p>
            <a:r>
              <a:rPr lang="en-IE" dirty="0" smtClean="0"/>
              <a:t>Aguilar</a:t>
            </a:r>
            <a:r>
              <a:rPr lang="en-IE" dirty="0"/>
              <a:t>, </a:t>
            </a:r>
            <a:r>
              <a:rPr lang="en-IE" dirty="0" err="1"/>
              <a:t>protezle</a:t>
            </a:r>
            <a:r>
              <a:rPr lang="en-IE" dirty="0"/>
              <a:t> ilk </a:t>
            </a:r>
            <a:r>
              <a:rPr lang="en-IE" dirty="0" err="1"/>
              <a:t>şınav</a:t>
            </a:r>
            <a:r>
              <a:rPr lang="en-IE" dirty="0"/>
              <a:t> </a:t>
            </a:r>
            <a:r>
              <a:rPr lang="en-IE" dirty="0" err="1"/>
              <a:t>çekmeyi</a:t>
            </a:r>
            <a:r>
              <a:rPr lang="en-IE" dirty="0"/>
              <a:t> </a:t>
            </a:r>
            <a:r>
              <a:rPr lang="en-IE" dirty="0" err="1"/>
              <a:t>başardı</a:t>
            </a:r>
            <a:r>
              <a:rPr lang="en-IE" dirty="0"/>
              <a:t> </a:t>
            </a:r>
            <a:r>
              <a:rPr lang="en-IE" dirty="0" err="1"/>
              <a:t>ve</a:t>
            </a:r>
            <a:r>
              <a:rPr lang="en-IE" dirty="0"/>
              <a:t> </a:t>
            </a:r>
            <a:r>
              <a:rPr lang="en-IE" dirty="0" err="1"/>
              <a:t>hikayesini</a:t>
            </a:r>
            <a:r>
              <a:rPr lang="en-IE" dirty="0"/>
              <a:t> </a:t>
            </a:r>
            <a:r>
              <a:rPr lang="en-IE" dirty="0" err="1"/>
              <a:t>paylaşmak</a:t>
            </a:r>
            <a:r>
              <a:rPr lang="en-IE" dirty="0"/>
              <a:t>, </a:t>
            </a:r>
            <a:r>
              <a:rPr lang="en-IE" dirty="0" err="1"/>
              <a:t>başkalarına</a:t>
            </a:r>
            <a:r>
              <a:rPr lang="en-IE" dirty="0"/>
              <a:t> </a:t>
            </a:r>
            <a:r>
              <a:rPr lang="en-IE" dirty="0" err="1"/>
              <a:t>onun</a:t>
            </a:r>
            <a:r>
              <a:rPr lang="en-IE" dirty="0"/>
              <a:t> </a:t>
            </a:r>
            <a:r>
              <a:rPr lang="en-IE" dirty="0" err="1"/>
              <a:t>başarması</a:t>
            </a:r>
            <a:r>
              <a:rPr lang="en-IE" dirty="0"/>
              <a:t> </a:t>
            </a:r>
            <a:r>
              <a:rPr lang="en-IE" dirty="0" err="1"/>
              <a:t>için</a:t>
            </a:r>
            <a:r>
              <a:rPr lang="en-IE" dirty="0"/>
              <a:t> </a:t>
            </a:r>
            <a:r>
              <a:rPr lang="en-IE" dirty="0" err="1"/>
              <a:t>ilham</a:t>
            </a:r>
            <a:r>
              <a:rPr lang="en-IE" dirty="0"/>
              <a:t> </a:t>
            </a:r>
            <a:r>
              <a:rPr lang="en-IE" dirty="0" err="1"/>
              <a:t>vermesine</a:t>
            </a:r>
            <a:r>
              <a:rPr lang="en-IE" dirty="0"/>
              <a:t> </a:t>
            </a:r>
            <a:r>
              <a:rPr lang="en-IE" dirty="0" err="1"/>
              <a:t>ve</a:t>
            </a:r>
            <a:r>
              <a:rPr lang="en-IE" dirty="0"/>
              <a:t> motive </a:t>
            </a:r>
            <a:r>
              <a:rPr lang="en-IE" dirty="0" err="1"/>
              <a:t>etmesine</a:t>
            </a:r>
            <a:r>
              <a:rPr lang="en-IE" dirty="0"/>
              <a:t> </a:t>
            </a:r>
            <a:r>
              <a:rPr lang="en-IE" dirty="0" err="1"/>
              <a:t>yardımcı</a:t>
            </a:r>
            <a:r>
              <a:rPr lang="en-IE" dirty="0"/>
              <a:t> </a:t>
            </a:r>
            <a:r>
              <a:rPr lang="en-IE" dirty="0" err="1"/>
              <a:t>olacağı</a:t>
            </a:r>
            <a:r>
              <a:rPr lang="en-IE" dirty="0"/>
              <a:t> </a:t>
            </a:r>
            <a:r>
              <a:rPr lang="en-IE" dirty="0" err="1"/>
              <a:t>kesin</a:t>
            </a:r>
            <a:r>
              <a:rPr lang="en-IE" dirty="0"/>
              <a:t>. </a:t>
            </a:r>
            <a:r>
              <a:rPr lang="en-IE" dirty="0" err="1"/>
              <a:t>Ayrıca</a:t>
            </a:r>
            <a:r>
              <a:rPr lang="en-IE" dirty="0"/>
              <a:t>, </a:t>
            </a:r>
            <a:r>
              <a:rPr lang="en-IE" dirty="0" err="1"/>
              <a:t>LEGO'nun</a:t>
            </a:r>
            <a:r>
              <a:rPr lang="en-IE" dirty="0"/>
              <a:t>, </a:t>
            </a:r>
            <a:r>
              <a:rPr lang="en-IE" dirty="0" err="1"/>
              <a:t>markanın</a:t>
            </a:r>
            <a:r>
              <a:rPr lang="en-IE" dirty="0"/>
              <a:t> </a:t>
            </a:r>
            <a:r>
              <a:rPr lang="en-IE" dirty="0" err="1"/>
              <a:t>ürünüyle</a:t>
            </a:r>
            <a:r>
              <a:rPr lang="en-IE" dirty="0"/>
              <a:t> </a:t>
            </a:r>
            <a:r>
              <a:rPr lang="en-IE" dirty="0" err="1"/>
              <a:t>istedikleri</a:t>
            </a:r>
            <a:r>
              <a:rPr lang="en-IE" dirty="0"/>
              <a:t> her </a:t>
            </a:r>
            <a:r>
              <a:rPr lang="en-IE" dirty="0" err="1"/>
              <a:t>şeyi</a:t>
            </a:r>
            <a:r>
              <a:rPr lang="en-IE" dirty="0"/>
              <a:t> </a:t>
            </a:r>
            <a:r>
              <a:rPr lang="en-IE" dirty="0" err="1"/>
              <a:t>yapabilen</a:t>
            </a:r>
            <a:r>
              <a:rPr lang="en-IE" dirty="0"/>
              <a:t> </a:t>
            </a:r>
            <a:r>
              <a:rPr lang="en-IE" dirty="0" err="1"/>
              <a:t>kullanıcılarına</a:t>
            </a:r>
            <a:r>
              <a:rPr lang="en-IE" dirty="0"/>
              <a:t> </a:t>
            </a:r>
            <a:r>
              <a:rPr lang="en-IE" dirty="0" err="1"/>
              <a:t>sağlayabileceği</a:t>
            </a:r>
            <a:r>
              <a:rPr lang="en-IE" dirty="0"/>
              <a:t> </a:t>
            </a:r>
            <a:r>
              <a:rPr lang="en-IE" dirty="0" err="1"/>
              <a:t>yetkinin</a:t>
            </a:r>
            <a:r>
              <a:rPr lang="en-IE" dirty="0"/>
              <a:t> </a:t>
            </a:r>
            <a:r>
              <a:rPr lang="en-IE" dirty="0" err="1"/>
              <a:t>bir</a:t>
            </a:r>
            <a:r>
              <a:rPr lang="en-IE" dirty="0"/>
              <a:t> </a:t>
            </a:r>
            <a:r>
              <a:rPr lang="en-IE" dirty="0" err="1"/>
              <a:t>kanıtıdır</a:t>
            </a:r>
            <a:r>
              <a:rPr lang="en-IE" dirty="0"/>
              <a:t>. </a:t>
            </a:r>
            <a:r>
              <a:rPr lang="en-IE" dirty="0" err="1"/>
              <a:t>Başkalarının</a:t>
            </a:r>
            <a:r>
              <a:rPr lang="en-IE" dirty="0"/>
              <a:t> </a:t>
            </a:r>
            <a:r>
              <a:rPr lang="en-IE" dirty="0" err="1"/>
              <a:t>birkaç</a:t>
            </a:r>
            <a:r>
              <a:rPr lang="en-IE" dirty="0"/>
              <a:t> </a:t>
            </a:r>
            <a:r>
              <a:rPr lang="en-IE" dirty="0" err="1"/>
              <a:t>plastik</a:t>
            </a:r>
            <a:r>
              <a:rPr lang="en-IE" dirty="0"/>
              <a:t> </a:t>
            </a:r>
            <a:r>
              <a:rPr lang="en-IE" dirty="0" err="1"/>
              <a:t>tuğla</a:t>
            </a:r>
            <a:r>
              <a:rPr lang="en-IE" dirty="0"/>
              <a:t> </a:t>
            </a:r>
            <a:r>
              <a:rPr lang="en-IE" dirty="0" err="1"/>
              <a:t>ile</a:t>
            </a:r>
            <a:r>
              <a:rPr lang="en-IE" dirty="0"/>
              <a:t> </a:t>
            </a:r>
            <a:r>
              <a:rPr lang="en-IE" dirty="0" err="1"/>
              <a:t>çalışan</a:t>
            </a:r>
            <a:r>
              <a:rPr lang="en-IE" dirty="0"/>
              <a:t> </a:t>
            </a:r>
            <a:r>
              <a:rPr lang="en-IE" dirty="0" err="1"/>
              <a:t>protezler</a:t>
            </a:r>
            <a:r>
              <a:rPr lang="en-IE" dirty="0"/>
              <a:t> </a:t>
            </a:r>
            <a:r>
              <a:rPr lang="en-IE" dirty="0" err="1"/>
              <a:t>ve</a:t>
            </a:r>
            <a:r>
              <a:rPr lang="en-IE" dirty="0"/>
              <a:t> </a:t>
            </a:r>
            <a:r>
              <a:rPr lang="en-IE" dirty="0" err="1"/>
              <a:t>diğer</a:t>
            </a:r>
            <a:r>
              <a:rPr lang="en-IE" dirty="0"/>
              <a:t> </a:t>
            </a:r>
            <a:r>
              <a:rPr lang="en-IE" dirty="0" err="1"/>
              <a:t>işlevsel</a:t>
            </a:r>
            <a:r>
              <a:rPr lang="en-IE" dirty="0"/>
              <a:t> </a:t>
            </a:r>
            <a:r>
              <a:rPr lang="en-IE" dirty="0" err="1"/>
              <a:t>kreasyonlar</a:t>
            </a:r>
            <a:r>
              <a:rPr lang="en-IE" dirty="0"/>
              <a:t> </a:t>
            </a:r>
            <a:r>
              <a:rPr lang="en-IE" dirty="0" err="1"/>
              <a:t>yaptığını</a:t>
            </a:r>
            <a:r>
              <a:rPr lang="en-IE" dirty="0"/>
              <a:t> </a:t>
            </a:r>
            <a:r>
              <a:rPr lang="en-IE" dirty="0" err="1"/>
              <a:t>görebildiklerinde</a:t>
            </a:r>
            <a:r>
              <a:rPr lang="en-IE" dirty="0"/>
              <a:t>, en </a:t>
            </a:r>
            <a:r>
              <a:rPr lang="en-IE" dirty="0" err="1"/>
              <a:t>çılgın</a:t>
            </a:r>
            <a:r>
              <a:rPr lang="en-IE" dirty="0"/>
              <a:t> </a:t>
            </a:r>
            <a:r>
              <a:rPr lang="en-IE" dirty="0" err="1"/>
              <a:t>hayalleri</a:t>
            </a:r>
            <a:r>
              <a:rPr lang="en-IE" dirty="0"/>
              <a:t> o </a:t>
            </a:r>
            <a:r>
              <a:rPr lang="en-IE" dirty="0" err="1"/>
              <a:t>kadar</a:t>
            </a:r>
            <a:r>
              <a:rPr lang="en-IE" dirty="0"/>
              <a:t> da </a:t>
            </a:r>
            <a:r>
              <a:rPr lang="en-IE" dirty="0" err="1"/>
              <a:t>uzak</a:t>
            </a:r>
            <a:r>
              <a:rPr lang="en-IE" dirty="0"/>
              <a:t> </a:t>
            </a:r>
            <a:r>
              <a:rPr lang="en-IE" dirty="0" err="1"/>
              <a:t>değil</a:t>
            </a:r>
            <a:r>
              <a:rPr lang="en-IE" dirty="0"/>
              <a:t>.</a:t>
            </a:r>
            <a:endParaRPr lang="en-IE" dirty="0"/>
          </a:p>
        </p:txBody>
      </p:sp>
      <p:sp>
        <p:nvSpPr>
          <p:cNvPr id="3" name="Text Placeholder 2">
            <a:extLst>
              <a:ext uri="{FF2B5EF4-FFF2-40B4-BE49-F238E27FC236}">
                <a16:creationId xmlns:a16="http://schemas.microsoft.com/office/drawing/2014/main" xmlns="" id="{09DDD8E4-CCD7-40C3-B1BE-D15F22ECC936}"/>
              </a:ext>
            </a:extLst>
          </p:cNvPr>
          <p:cNvSpPr>
            <a:spLocks noGrp="1"/>
          </p:cNvSpPr>
          <p:nvPr>
            <p:ph type="body" sz="quarter" idx="15"/>
          </p:nvPr>
        </p:nvSpPr>
        <p:spPr>
          <a:xfrm>
            <a:off x="316872" y="653500"/>
            <a:ext cx="3020096" cy="5206518"/>
          </a:xfrm>
        </p:spPr>
        <p:txBody>
          <a:bodyPr>
            <a:normAutofit fontScale="92500" lnSpcReduction="20000"/>
          </a:bodyPr>
          <a:lstStyle/>
          <a:p>
            <a:pPr algn="ctr"/>
            <a:r>
              <a:rPr lang="tr-TR" b="1" dirty="0" smtClean="0"/>
              <a:t>Yaratıcı </a:t>
            </a:r>
            <a:r>
              <a:rPr lang="tr-TR" b="1" dirty="0"/>
              <a:t>ol</a:t>
            </a:r>
            <a:r>
              <a:rPr lang="tr-TR" b="1" dirty="0" smtClean="0"/>
              <a:t>!</a:t>
            </a:r>
            <a:endParaRPr lang="en-IE" b="1" dirty="0"/>
          </a:p>
          <a:p>
            <a:pPr algn="ctr"/>
            <a:endParaRPr lang="en-IE" b="1" dirty="0"/>
          </a:p>
          <a:p>
            <a:pPr algn="ctr"/>
            <a:r>
              <a:rPr lang="en-IE" b="1" dirty="0" err="1" smtClean="0"/>
              <a:t>Lego'nun</a:t>
            </a:r>
            <a:r>
              <a:rPr lang="en-IE" b="1" dirty="0" smtClean="0"/>
              <a:t> </a:t>
            </a:r>
            <a:r>
              <a:rPr lang="en-IE" b="1" dirty="0" err="1"/>
              <a:t>Harika</a:t>
            </a:r>
            <a:r>
              <a:rPr lang="en-IE" b="1" dirty="0"/>
              <a:t> </a:t>
            </a:r>
            <a:r>
              <a:rPr lang="en-IE" b="1" dirty="0" err="1"/>
              <a:t>Bir</a:t>
            </a:r>
            <a:r>
              <a:rPr lang="en-IE" b="1" dirty="0"/>
              <a:t> </a:t>
            </a:r>
            <a:r>
              <a:rPr lang="en-IE" b="1" dirty="0" err="1"/>
              <a:t>Hikayeyi</a:t>
            </a:r>
            <a:r>
              <a:rPr lang="en-IE" b="1" dirty="0"/>
              <a:t> </a:t>
            </a:r>
            <a:r>
              <a:rPr lang="en-IE" b="1" dirty="0" err="1"/>
              <a:t>Nasıl</a:t>
            </a:r>
            <a:r>
              <a:rPr lang="en-IE" b="1" dirty="0"/>
              <a:t> </a:t>
            </a:r>
            <a:r>
              <a:rPr lang="en-IE" b="1" dirty="0" err="1"/>
              <a:t>Anlattığını</a:t>
            </a:r>
            <a:r>
              <a:rPr lang="en-IE" b="1" dirty="0"/>
              <a:t> </a:t>
            </a:r>
            <a:r>
              <a:rPr lang="en-IE" b="1" dirty="0" err="1"/>
              <a:t>Görün</a:t>
            </a:r>
            <a:r>
              <a:rPr lang="en-IE" b="1" dirty="0"/>
              <a:t>!</a:t>
            </a:r>
            <a:endParaRPr lang="en-IE" b="1" dirty="0"/>
          </a:p>
          <a:p>
            <a:pPr algn="ctr"/>
            <a:endParaRPr lang="en-IE" sz="2800" dirty="0"/>
          </a:p>
          <a:p>
            <a:pPr algn="ctr"/>
            <a:r>
              <a:rPr lang="en-IE" sz="2800" dirty="0" err="1" smtClean="0"/>
              <a:t>LEGO'larla</a:t>
            </a:r>
            <a:r>
              <a:rPr lang="en-IE" sz="2800" dirty="0" smtClean="0"/>
              <a:t> </a:t>
            </a:r>
            <a:r>
              <a:rPr lang="en-IE" sz="2800" dirty="0" err="1"/>
              <a:t>mühendislik</a:t>
            </a:r>
            <a:r>
              <a:rPr lang="en-IE" sz="2800" dirty="0"/>
              <a:t>, </a:t>
            </a:r>
            <a:r>
              <a:rPr lang="en-IE" sz="2800" dirty="0" err="1"/>
              <a:t>yaratıcılık</a:t>
            </a:r>
            <a:r>
              <a:rPr lang="en-IE" sz="2800" dirty="0"/>
              <a:t> </a:t>
            </a:r>
            <a:r>
              <a:rPr lang="en-IE" sz="2800" dirty="0" err="1"/>
              <a:t>ve</a:t>
            </a:r>
            <a:r>
              <a:rPr lang="en-IE" sz="2800" dirty="0"/>
              <a:t> </a:t>
            </a:r>
            <a:r>
              <a:rPr lang="en-IE" sz="2800" dirty="0" err="1"/>
              <a:t>oyuncağı</a:t>
            </a:r>
            <a:r>
              <a:rPr lang="en-IE" sz="2800" dirty="0"/>
              <a:t> </a:t>
            </a:r>
            <a:r>
              <a:rPr lang="en-IE" sz="2800" dirty="0" err="1"/>
              <a:t>birleştiren</a:t>
            </a:r>
            <a:r>
              <a:rPr lang="en-IE" sz="2800" dirty="0"/>
              <a:t> </a:t>
            </a:r>
            <a:r>
              <a:rPr lang="en-IE" sz="2800" dirty="0" err="1"/>
              <a:t>bir</a:t>
            </a:r>
            <a:r>
              <a:rPr lang="en-IE" sz="2800" dirty="0"/>
              <a:t> </a:t>
            </a:r>
            <a:r>
              <a:rPr lang="en-IE" sz="2800" dirty="0" err="1"/>
              <a:t>protez</a:t>
            </a:r>
            <a:r>
              <a:rPr lang="en-IE" sz="2800" dirty="0"/>
              <a:t> </a:t>
            </a:r>
            <a:r>
              <a:rPr lang="en-IE" sz="2800" dirty="0" err="1"/>
              <a:t>kol</a:t>
            </a:r>
            <a:r>
              <a:rPr lang="en-IE" sz="2800" dirty="0"/>
              <a:t> </a:t>
            </a:r>
            <a:r>
              <a:rPr lang="en-IE" sz="2800" dirty="0" err="1"/>
              <a:t>yapan</a:t>
            </a:r>
            <a:r>
              <a:rPr lang="en-IE" sz="2800" dirty="0"/>
              <a:t> David Aguilar.</a:t>
            </a:r>
            <a:endParaRPr lang="en-IE" sz="2800" dirty="0"/>
          </a:p>
          <a:p>
            <a:pPr algn="ctr"/>
            <a:endParaRPr lang="en-IE" dirty="0"/>
          </a:p>
        </p:txBody>
      </p:sp>
      <p:pic>
        <p:nvPicPr>
          <p:cNvPr id="2050" name="Picture 2">
            <a:extLst>
              <a:ext uri="{FF2B5EF4-FFF2-40B4-BE49-F238E27FC236}">
                <a16:creationId xmlns:a16="http://schemas.microsoft.com/office/drawing/2014/main" xmlns="" id="{A46DAC31-B677-49A2-84F7-A3819F49E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608" y="3666652"/>
            <a:ext cx="3925098" cy="2739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xmlns="" id="{92ECBCCA-25E5-4503-9474-620E2B73DF5D}"/>
              </a:ext>
            </a:extLst>
          </p:cNvPr>
          <p:cNvPicPr>
            <a:picLocks noChangeAspect="1"/>
          </p:cNvPicPr>
          <p:nvPr/>
        </p:nvPicPr>
        <p:blipFill rotWithShape="1">
          <a:blip r:embed="rId5"/>
          <a:srcRect r="1322"/>
          <a:stretch/>
        </p:blipFill>
        <p:spPr>
          <a:xfrm>
            <a:off x="8912779" y="3387144"/>
            <a:ext cx="2421529" cy="3070014"/>
          </a:xfrm>
          <a:prstGeom prst="rect">
            <a:avLst/>
          </a:prstGeom>
        </p:spPr>
      </p:pic>
      <p:sp>
        <p:nvSpPr>
          <p:cNvPr id="4" name="TextBox 3">
            <a:extLst>
              <a:ext uri="{FF2B5EF4-FFF2-40B4-BE49-F238E27FC236}">
                <a16:creationId xmlns:a16="http://schemas.microsoft.com/office/drawing/2014/main" xmlns="" id="{BF13A3D0-1914-4B1B-80BF-94B4CF778753}"/>
              </a:ext>
            </a:extLst>
          </p:cNvPr>
          <p:cNvSpPr txBox="1"/>
          <p:nvPr/>
        </p:nvSpPr>
        <p:spPr>
          <a:xfrm>
            <a:off x="8682273" y="6408528"/>
            <a:ext cx="3398110" cy="523220"/>
          </a:xfrm>
          <a:prstGeom prst="rect">
            <a:avLst/>
          </a:prstGeom>
          <a:noFill/>
        </p:spPr>
        <p:txBody>
          <a:bodyPr wrap="square" rtlCol="0">
            <a:spAutoFit/>
          </a:bodyPr>
          <a:lstStyle/>
          <a:p>
            <a:pPr algn="ctr"/>
            <a:r>
              <a:rPr lang="en-IE" sz="2800" b="1" dirty="0" smtClean="0">
                <a:solidFill>
                  <a:srgbClr val="ED2A59"/>
                </a:solidFill>
              </a:rPr>
              <a:t> Video</a:t>
            </a:r>
            <a:r>
              <a:rPr lang="tr-TR" sz="2800" b="1" dirty="0" smtClean="0">
                <a:solidFill>
                  <a:srgbClr val="ED2A59"/>
                </a:solidFill>
              </a:rPr>
              <a:t>yu İzleyin</a:t>
            </a:r>
            <a:endParaRPr lang="en-IE" sz="2800" b="1" dirty="0">
              <a:solidFill>
                <a:srgbClr val="ED2A59"/>
              </a:solidFill>
            </a:endParaRPr>
          </a:p>
        </p:txBody>
      </p:sp>
    </p:spTree>
    <p:extLst>
      <p:ext uri="{BB962C8B-B14F-4D97-AF65-F5344CB8AC3E}">
        <p14:creationId xmlns:p14="http://schemas.microsoft.com/office/powerpoint/2010/main" val="4268074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AA294D2-1174-4FA7-BD89-3A80EBBD3942}"/>
              </a:ext>
            </a:extLst>
          </p:cNvPr>
          <p:cNvSpPr>
            <a:spLocks noGrp="1"/>
          </p:cNvSpPr>
          <p:nvPr>
            <p:ph type="body" sz="quarter" idx="16"/>
          </p:nvPr>
        </p:nvSpPr>
        <p:spPr>
          <a:xfrm>
            <a:off x="9613638" y="462019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496809" y="1316960"/>
            <a:ext cx="4292682" cy="3715819"/>
          </a:xfrm>
        </p:spPr>
        <p:txBody>
          <a:bodyPr>
            <a:normAutofit/>
          </a:bodyPr>
          <a:lstStyle/>
          <a:p>
            <a:pPr>
              <a:spcBef>
                <a:spcPts val="0"/>
              </a:spcBef>
            </a:pPr>
            <a:r>
              <a:rPr lang="en-IE" sz="2400" dirty="0" err="1"/>
              <a:t>DayCape</a:t>
            </a:r>
            <a:r>
              <a:rPr lang="en-IE" sz="2400" dirty="0"/>
              <a:t>, </a:t>
            </a:r>
            <a:r>
              <a:rPr lang="en-IE" sz="2400" dirty="0" err="1"/>
              <a:t>çocukları</a:t>
            </a:r>
            <a:r>
              <a:rPr lang="en-IE" sz="2400" dirty="0"/>
              <a:t>, </a:t>
            </a:r>
            <a:r>
              <a:rPr lang="en-IE" sz="2400" dirty="0" err="1"/>
              <a:t>bakıcılarını</a:t>
            </a:r>
            <a:r>
              <a:rPr lang="en-IE" sz="2400" dirty="0"/>
              <a:t> </a:t>
            </a:r>
            <a:r>
              <a:rPr lang="en-IE" sz="2400" dirty="0" err="1"/>
              <a:t>ve</a:t>
            </a:r>
            <a:r>
              <a:rPr lang="en-IE" sz="2400" dirty="0"/>
              <a:t> </a:t>
            </a:r>
            <a:r>
              <a:rPr lang="en-IE" sz="2400" dirty="0" err="1"/>
              <a:t>eğitimcilerini</a:t>
            </a:r>
            <a:r>
              <a:rPr lang="en-IE" sz="2400" dirty="0"/>
              <a:t> </a:t>
            </a:r>
            <a:r>
              <a:rPr lang="en-IE" sz="2400" dirty="0" err="1"/>
              <a:t>günlük</a:t>
            </a:r>
            <a:r>
              <a:rPr lang="en-IE" sz="2400" dirty="0"/>
              <a:t> </a:t>
            </a:r>
            <a:r>
              <a:rPr lang="en-IE" sz="2400" dirty="0" err="1"/>
              <a:t>programlarını</a:t>
            </a:r>
            <a:r>
              <a:rPr lang="en-IE" sz="2400" dirty="0"/>
              <a:t> </a:t>
            </a:r>
            <a:r>
              <a:rPr lang="en-IE" sz="2400" dirty="0" err="1"/>
              <a:t>yönetmede</a:t>
            </a:r>
            <a:r>
              <a:rPr lang="en-IE" sz="2400" dirty="0"/>
              <a:t> </a:t>
            </a:r>
            <a:r>
              <a:rPr lang="en-IE" sz="2400" dirty="0" err="1"/>
              <a:t>ve</a:t>
            </a:r>
            <a:r>
              <a:rPr lang="en-IE" sz="2400" dirty="0"/>
              <a:t> </a:t>
            </a:r>
            <a:r>
              <a:rPr lang="en-IE" sz="2400" dirty="0" err="1"/>
              <a:t>evde</a:t>
            </a:r>
            <a:r>
              <a:rPr lang="en-IE" sz="2400" dirty="0"/>
              <a:t> </a:t>
            </a:r>
            <a:r>
              <a:rPr lang="en-IE" sz="2400" dirty="0" err="1"/>
              <a:t>ve</a:t>
            </a:r>
            <a:r>
              <a:rPr lang="en-IE" sz="2400" dirty="0"/>
              <a:t> </a:t>
            </a:r>
            <a:r>
              <a:rPr lang="en-IE" sz="2400" dirty="0" err="1"/>
              <a:t>okulda</a:t>
            </a:r>
            <a:r>
              <a:rPr lang="en-IE" sz="2400" dirty="0"/>
              <a:t> </a:t>
            </a:r>
            <a:r>
              <a:rPr lang="en-IE" sz="2400" dirty="0" err="1"/>
              <a:t>yaşamlarını</a:t>
            </a:r>
            <a:r>
              <a:rPr lang="en-IE" sz="2400" dirty="0"/>
              <a:t> </a:t>
            </a:r>
            <a:r>
              <a:rPr lang="en-IE" sz="2400" dirty="0" err="1"/>
              <a:t>kolaylaştırmada</a:t>
            </a:r>
            <a:r>
              <a:rPr lang="en-IE" sz="2400" dirty="0"/>
              <a:t> </a:t>
            </a:r>
            <a:r>
              <a:rPr lang="en-IE" sz="2400" dirty="0" err="1"/>
              <a:t>destekleyen</a:t>
            </a:r>
            <a:r>
              <a:rPr lang="en-IE" sz="2400" dirty="0"/>
              <a:t> </a:t>
            </a:r>
            <a:r>
              <a:rPr lang="en-IE" sz="2400" dirty="0" err="1"/>
              <a:t>dijital</a:t>
            </a:r>
            <a:r>
              <a:rPr lang="en-IE" sz="2400" dirty="0"/>
              <a:t> </a:t>
            </a:r>
            <a:r>
              <a:rPr lang="en-IE" sz="2400" dirty="0" err="1"/>
              <a:t>bir</a:t>
            </a:r>
            <a:r>
              <a:rPr lang="en-IE" sz="2400" dirty="0"/>
              <a:t> </a:t>
            </a:r>
            <a:r>
              <a:rPr lang="en-IE" sz="2400" dirty="0" err="1"/>
              <a:t>resim</a:t>
            </a:r>
            <a:r>
              <a:rPr lang="en-IE" sz="2400" dirty="0"/>
              <a:t> </a:t>
            </a:r>
            <a:r>
              <a:rPr lang="en-IE" sz="2400" dirty="0" err="1"/>
              <a:t>takvimidir</a:t>
            </a:r>
            <a:r>
              <a:rPr lang="en-IE" sz="2400" dirty="0"/>
              <a:t>. </a:t>
            </a:r>
            <a:r>
              <a:rPr lang="en-IE" sz="2400" dirty="0" err="1"/>
              <a:t>Temel</a:t>
            </a:r>
            <a:r>
              <a:rPr lang="en-IE" sz="2400" dirty="0"/>
              <a:t> </a:t>
            </a:r>
            <a:r>
              <a:rPr lang="en-IE" sz="2400" dirty="0" err="1"/>
              <a:t>felsefe</a:t>
            </a:r>
            <a:r>
              <a:rPr lang="en-IE" sz="2400" dirty="0"/>
              <a:t>, </a:t>
            </a:r>
            <a:r>
              <a:rPr lang="en-IE" sz="2400" dirty="0" err="1"/>
              <a:t>onların</a:t>
            </a:r>
            <a:r>
              <a:rPr lang="en-IE" sz="2400" dirty="0"/>
              <a:t> </a:t>
            </a:r>
            <a:r>
              <a:rPr lang="en-IE" sz="2400" dirty="0" err="1"/>
              <a:t>benzersizliğini</a:t>
            </a:r>
            <a:r>
              <a:rPr lang="en-IE" sz="2400" dirty="0"/>
              <a:t> </a:t>
            </a:r>
            <a:r>
              <a:rPr lang="en-IE" sz="2400" dirty="0" err="1"/>
              <a:t>ve</a:t>
            </a:r>
            <a:r>
              <a:rPr lang="en-IE" sz="2400" dirty="0"/>
              <a:t> </a:t>
            </a:r>
            <a:r>
              <a:rPr lang="en-IE" sz="2400" dirty="0" err="1"/>
              <a:t>becerilerini</a:t>
            </a:r>
            <a:r>
              <a:rPr lang="en-IE" sz="2400" dirty="0"/>
              <a:t> </a:t>
            </a:r>
            <a:r>
              <a:rPr lang="en-IE" sz="2400" dirty="0" err="1"/>
              <a:t>geliştirmek</a:t>
            </a:r>
            <a:r>
              <a:rPr lang="en-IE" sz="2400" dirty="0"/>
              <a:t> </a:t>
            </a:r>
            <a:r>
              <a:rPr lang="en-IE" sz="2400" dirty="0" err="1"/>
              <a:t>ve</a:t>
            </a:r>
            <a:r>
              <a:rPr lang="en-IE" sz="2400" dirty="0"/>
              <a:t> </a:t>
            </a:r>
            <a:r>
              <a:rPr lang="en-IE" sz="2400" dirty="0" err="1"/>
              <a:t>otizmi</a:t>
            </a:r>
            <a:r>
              <a:rPr lang="en-IE" sz="2400" dirty="0"/>
              <a:t> </a:t>
            </a:r>
            <a:r>
              <a:rPr lang="en-IE" sz="2400" dirty="0" err="1"/>
              <a:t>bir</a:t>
            </a:r>
            <a:r>
              <a:rPr lang="en-IE" sz="2400" dirty="0"/>
              <a:t> </a:t>
            </a:r>
            <a:r>
              <a:rPr lang="en-IE" sz="2400" dirty="0" err="1"/>
              <a:t>süper</a:t>
            </a:r>
            <a:r>
              <a:rPr lang="en-IE" sz="2400" dirty="0"/>
              <a:t> </a:t>
            </a:r>
            <a:r>
              <a:rPr lang="en-IE" sz="2400" dirty="0" err="1"/>
              <a:t>güce</a:t>
            </a:r>
            <a:r>
              <a:rPr lang="en-IE" sz="2400" dirty="0"/>
              <a:t> </a:t>
            </a:r>
            <a:r>
              <a:rPr lang="en-IE" sz="2400" dirty="0" err="1"/>
              <a:t>dönüştürmektir</a:t>
            </a:r>
            <a:r>
              <a:rPr lang="en-IE" sz="2400" dirty="0"/>
              <a:t>.</a:t>
            </a:r>
          </a:p>
          <a:p>
            <a:pPr>
              <a:spcBef>
                <a:spcPts val="0"/>
              </a:spcBef>
            </a:pPr>
            <a:r>
              <a:rPr lang="en-IE" sz="2400" dirty="0"/>
              <a:t>Anton </a:t>
            </a:r>
            <a:r>
              <a:rPr lang="en-IE" sz="2400" dirty="0" err="1"/>
              <a:t>Hakanson</a:t>
            </a:r>
            <a:endParaRPr lang="en-IE" sz="2400" dirty="0"/>
          </a:p>
        </p:txBody>
      </p:sp>
      <p:sp>
        <p:nvSpPr>
          <p:cNvPr id="9" name="Text Placeholder 8">
            <a:extLst>
              <a:ext uri="{FF2B5EF4-FFF2-40B4-BE49-F238E27FC236}">
                <a16:creationId xmlns:a16="http://schemas.microsoft.com/office/drawing/2014/main" xmlns="" id="{BB15F577-6817-48C8-AD26-C15D8E534ED5}"/>
              </a:ext>
            </a:extLst>
          </p:cNvPr>
          <p:cNvSpPr>
            <a:spLocks noGrp="1"/>
          </p:cNvSpPr>
          <p:nvPr>
            <p:ph type="body" sz="quarter" idx="17"/>
          </p:nvPr>
        </p:nvSpPr>
        <p:spPr>
          <a:xfrm>
            <a:off x="6496809" y="1078835"/>
            <a:ext cx="2613204" cy="1221666"/>
          </a:xfrm>
        </p:spPr>
        <p:txBody>
          <a:bodyPr>
            <a:normAutofit fontScale="92500" lnSpcReduction="10000"/>
          </a:bodyPr>
          <a:lstStyle/>
          <a:p>
            <a:endParaRPr lang="en-IE" dirty="0"/>
          </a:p>
        </p:txBody>
      </p:sp>
      <p:sp>
        <p:nvSpPr>
          <p:cNvPr id="10" name="Text Placeholder 6">
            <a:extLst>
              <a:ext uri="{FF2B5EF4-FFF2-40B4-BE49-F238E27FC236}">
                <a16:creationId xmlns:a16="http://schemas.microsoft.com/office/drawing/2014/main" xmlns="" id="{0E283DF7-3CFE-4688-9047-304EF2F42332}"/>
              </a:ext>
            </a:extLst>
          </p:cNvPr>
          <p:cNvSpPr txBox="1">
            <a:spLocks/>
          </p:cNvSpPr>
          <p:nvPr/>
        </p:nvSpPr>
        <p:spPr>
          <a:xfrm>
            <a:off x="327365" y="218728"/>
            <a:ext cx="67116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smtClean="0">
                <a:solidFill>
                  <a:srgbClr val="A6377D"/>
                </a:solidFill>
              </a:rPr>
              <a:t>YDSI </a:t>
            </a:r>
            <a:r>
              <a:rPr lang="tr-TR" b="1" dirty="0">
                <a:solidFill>
                  <a:srgbClr val="A6377D"/>
                </a:solidFill>
              </a:rPr>
              <a:t>DayCape Uygulaması, Uygulamayı Açıklamak İçin Animasyon </a:t>
            </a:r>
            <a:r>
              <a:rPr lang="tr-TR" b="1" dirty="0" smtClean="0">
                <a:solidFill>
                  <a:srgbClr val="A6377D"/>
                </a:solidFill>
              </a:rPr>
              <a:t>Kullanıyor</a:t>
            </a:r>
          </a:p>
          <a:p>
            <a:pPr>
              <a:spcBef>
                <a:spcPts val="0"/>
              </a:spcBef>
            </a:pPr>
            <a:r>
              <a:rPr lang="en-IE" sz="2800" dirty="0" err="1" smtClean="0">
                <a:solidFill>
                  <a:srgbClr val="A6377D"/>
                </a:solidFill>
              </a:rPr>
              <a:t>Otizmli</a:t>
            </a:r>
            <a:r>
              <a:rPr lang="en-IE" sz="2800" dirty="0" smtClean="0">
                <a:solidFill>
                  <a:srgbClr val="A6377D"/>
                </a:solidFill>
              </a:rPr>
              <a:t> </a:t>
            </a:r>
            <a:r>
              <a:rPr lang="en-IE" sz="2800" dirty="0" err="1">
                <a:solidFill>
                  <a:srgbClr val="A6377D"/>
                </a:solidFill>
              </a:rPr>
              <a:t>Çocukları</a:t>
            </a:r>
            <a:r>
              <a:rPr lang="en-IE" sz="2800" dirty="0">
                <a:solidFill>
                  <a:srgbClr val="A6377D"/>
                </a:solidFill>
              </a:rPr>
              <a:t> </a:t>
            </a:r>
            <a:r>
              <a:rPr lang="en-IE" sz="2800" dirty="0" err="1">
                <a:solidFill>
                  <a:srgbClr val="A6377D"/>
                </a:solidFill>
              </a:rPr>
              <a:t>Kolaylaştıran</a:t>
            </a:r>
            <a:r>
              <a:rPr lang="en-IE" sz="2800" dirty="0">
                <a:solidFill>
                  <a:srgbClr val="A6377D"/>
                </a:solidFill>
              </a:rPr>
              <a:t> </a:t>
            </a:r>
            <a:endParaRPr lang="tr-TR" sz="2800" dirty="0">
              <a:solidFill>
                <a:srgbClr val="A6377D"/>
              </a:solidFill>
            </a:endParaRPr>
          </a:p>
          <a:p>
            <a:pPr>
              <a:spcBef>
                <a:spcPts val="0"/>
              </a:spcBef>
            </a:pPr>
            <a:r>
              <a:rPr lang="en-IE" sz="2800" dirty="0" err="1" smtClean="0">
                <a:solidFill>
                  <a:srgbClr val="A6377D"/>
                </a:solidFill>
              </a:rPr>
              <a:t>Dijital</a:t>
            </a:r>
            <a:r>
              <a:rPr lang="en-IE" sz="2800" dirty="0" smtClean="0">
                <a:solidFill>
                  <a:srgbClr val="A6377D"/>
                </a:solidFill>
              </a:rPr>
              <a:t> </a:t>
            </a:r>
            <a:r>
              <a:rPr lang="en-IE" sz="2800" dirty="0" err="1">
                <a:solidFill>
                  <a:srgbClr val="A6377D"/>
                </a:solidFill>
              </a:rPr>
              <a:t>Araçlar</a:t>
            </a:r>
            <a:endParaRPr lang="en-IE" sz="2800" dirty="0">
              <a:solidFill>
                <a:srgbClr val="A6377D"/>
              </a:solidFill>
            </a:endParaRPr>
          </a:p>
          <a:p>
            <a:pPr>
              <a:spcBef>
                <a:spcPts val="0"/>
              </a:spcBef>
            </a:pPr>
            <a:r>
              <a:rPr lang="en-IE" sz="2800" dirty="0">
                <a:solidFill>
                  <a:srgbClr val="A6377D"/>
                </a:solidFill>
              </a:rPr>
              <a:t>Anton </a:t>
            </a:r>
            <a:r>
              <a:rPr lang="en-IE" sz="2800" dirty="0" err="1">
                <a:solidFill>
                  <a:srgbClr val="A6377D"/>
                </a:solidFill>
              </a:rPr>
              <a:t>Håkanson</a:t>
            </a:r>
            <a:r>
              <a:rPr lang="en-IE" sz="2800" dirty="0">
                <a:solidFill>
                  <a:srgbClr val="A6377D"/>
                </a:solidFill>
              </a:rPr>
              <a:t>, </a:t>
            </a:r>
            <a:r>
              <a:rPr lang="en-IE" sz="2800" dirty="0" err="1">
                <a:solidFill>
                  <a:srgbClr val="A6377D"/>
                </a:solidFill>
              </a:rPr>
              <a:t>DayCape</a:t>
            </a:r>
            <a:r>
              <a:rPr lang="en-IE" sz="2800" dirty="0">
                <a:solidFill>
                  <a:srgbClr val="A6377D"/>
                </a:solidFill>
              </a:rPr>
              <a:t>, </a:t>
            </a:r>
            <a:r>
              <a:rPr lang="en-IE" sz="2800" dirty="0" err="1">
                <a:solidFill>
                  <a:srgbClr val="A6377D"/>
                </a:solidFill>
              </a:rPr>
              <a:t>İsveç</a:t>
            </a:r>
            <a:endParaRPr lang="en-IE" sz="2800" dirty="0">
              <a:solidFill>
                <a:srgbClr val="A6377D"/>
              </a:solidFill>
            </a:endParaRPr>
          </a:p>
        </p:txBody>
      </p:sp>
      <p:pic>
        <p:nvPicPr>
          <p:cNvPr id="7170" name="Picture 2" descr="Digital tools facilitating the lives of children with autism: an interview with the founder of DayCape">
            <a:extLst>
              <a:ext uri="{FF2B5EF4-FFF2-40B4-BE49-F238E27FC236}">
                <a16:creationId xmlns:a16="http://schemas.microsoft.com/office/drawing/2014/main" xmlns="" id="{5AF2BA30-7CA8-4DEF-953F-60CA86A7A9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3037" r="7407"/>
          <a:stretch/>
        </p:blipFill>
        <p:spPr bwMode="auto">
          <a:xfrm>
            <a:off x="585661" y="2941512"/>
            <a:ext cx="4559817" cy="360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3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F8A55D3D-0157-4A63-AD45-6418FF11D384}"/>
              </a:ext>
            </a:extLst>
          </p:cNvPr>
          <p:cNvSpPr>
            <a:spLocks noGrp="1"/>
          </p:cNvSpPr>
          <p:nvPr>
            <p:ph type="pic" sz="quarter" idx="21"/>
          </p:nvPr>
        </p:nvSpPr>
        <p:spPr/>
      </p:sp>
      <p:pic>
        <p:nvPicPr>
          <p:cNvPr id="8" name="Picture 7">
            <a:hlinkClick r:id="rId2"/>
            <a:extLst>
              <a:ext uri="{FF2B5EF4-FFF2-40B4-BE49-F238E27FC236}">
                <a16:creationId xmlns:a16="http://schemas.microsoft.com/office/drawing/2014/main" xmlns="" id="{20BBC44F-791F-4200-97F9-78CCA61AC670}"/>
              </a:ext>
            </a:extLst>
          </p:cNvPr>
          <p:cNvPicPr>
            <a:picLocks noChangeAspect="1"/>
          </p:cNvPicPr>
          <p:nvPr/>
        </p:nvPicPr>
        <p:blipFill rotWithShape="1">
          <a:blip r:embed="rId3"/>
          <a:srcRect r="47447"/>
          <a:stretch/>
        </p:blipFill>
        <p:spPr>
          <a:xfrm>
            <a:off x="1200695" y="1146613"/>
            <a:ext cx="2229488" cy="4354674"/>
          </a:xfrm>
          <a:prstGeom prst="rect">
            <a:avLst/>
          </a:prstGeom>
        </p:spPr>
      </p:pic>
      <p:pic>
        <p:nvPicPr>
          <p:cNvPr id="10" name="Picture 2" descr="Digital tools facilitating the lives of children with autism: an interview with the founder of DayCape">
            <a:extLst>
              <a:ext uri="{FF2B5EF4-FFF2-40B4-BE49-F238E27FC236}">
                <a16:creationId xmlns:a16="http://schemas.microsoft.com/office/drawing/2014/main" xmlns="" id="{6F85FD63-8C4C-4198-99C6-A6FC3B223F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3" t="3037" r="7407"/>
          <a:stretch/>
        </p:blipFill>
        <p:spPr bwMode="auto">
          <a:xfrm>
            <a:off x="3920940" y="4847342"/>
            <a:ext cx="2093755" cy="18000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xmlns="" id="{81BAA502-2A1E-4072-8D93-791CB1D96C07}"/>
              </a:ext>
            </a:extLst>
          </p:cNvPr>
          <p:cNvSpPr/>
          <p:nvPr/>
        </p:nvSpPr>
        <p:spPr>
          <a:xfrm>
            <a:off x="4825872" y="76616"/>
            <a:ext cx="7192551" cy="54246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solidFill>
                  <a:schemeClr val="bg1"/>
                </a:solidFill>
              </a:rPr>
              <a:t>'</a:t>
            </a:r>
            <a:r>
              <a:rPr lang="en-IE" sz="2400" dirty="0" err="1">
                <a:solidFill>
                  <a:schemeClr val="bg1"/>
                </a:solidFill>
              </a:rPr>
              <a:t>Aptal</a:t>
            </a:r>
            <a:r>
              <a:rPr lang="en-IE" sz="2400" dirty="0">
                <a:solidFill>
                  <a:schemeClr val="bg1"/>
                </a:solidFill>
              </a:rPr>
              <a:t> </a:t>
            </a:r>
            <a:r>
              <a:rPr lang="en-IE" sz="2400" dirty="0" err="1">
                <a:solidFill>
                  <a:schemeClr val="bg1"/>
                </a:solidFill>
              </a:rPr>
              <a:t>olun</a:t>
            </a:r>
            <a:r>
              <a:rPr lang="en-IE" sz="2400" dirty="0">
                <a:solidFill>
                  <a:schemeClr val="bg1"/>
                </a:solidFill>
              </a:rPr>
              <a:t> </a:t>
            </a:r>
            <a:r>
              <a:rPr lang="en-IE" sz="2400" dirty="0" err="1">
                <a:solidFill>
                  <a:schemeClr val="bg1"/>
                </a:solidFill>
              </a:rPr>
              <a:t>ve</a:t>
            </a:r>
            <a:r>
              <a:rPr lang="en-IE" sz="2400" dirty="0">
                <a:solidFill>
                  <a:schemeClr val="bg1"/>
                </a:solidFill>
              </a:rPr>
              <a:t> </a:t>
            </a:r>
            <a:r>
              <a:rPr lang="en-IE" sz="2400" dirty="0" err="1">
                <a:solidFill>
                  <a:schemeClr val="bg1"/>
                </a:solidFill>
              </a:rPr>
              <a:t>çözmek</a:t>
            </a:r>
            <a:r>
              <a:rPr lang="en-IE" sz="2400" dirty="0">
                <a:solidFill>
                  <a:schemeClr val="bg1"/>
                </a:solidFill>
              </a:rPr>
              <a:t> </a:t>
            </a:r>
            <a:r>
              <a:rPr lang="en-IE" sz="2400" dirty="0" err="1">
                <a:solidFill>
                  <a:schemeClr val="bg1"/>
                </a:solidFill>
              </a:rPr>
              <a:t>istediğiniz</a:t>
            </a:r>
            <a:r>
              <a:rPr lang="en-IE" sz="2400" dirty="0">
                <a:solidFill>
                  <a:schemeClr val="bg1"/>
                </a:solidFill>
              </a:rPr>
              <a:t> problem </a:t>
            </a:r>
            <a:r>
              <a:rPr lang="en-IE" sz="2400" dirty="0" err="1">
                <a:solidFill>
                  <a:schemeClr val="bg1"/>
                </a:solidFill>
              </a:rPr>
              <a:t>hakkında</a:t>
            </a:r>
            <a:r>
              <a:rPr lang="en-IE" sz="2400" dirty="0">
                <a:solidFill>
                  <a:schemeClr val="bg1"/>
                </a:solidFill>
              </a:rPr>
              <a:t> </a:t>
            </a:r>
            <a:r>
              <a:rPr lang="en-IE" sz="2400" dirty="0" err="1">
                <a:solidFill>
                  <a:schemeClr val="bg1"/>
                </a:solidFill>
              </a:rPr>
              <a:t>mümkün</a:t>
            </a:r>
            <a:r>
              <a:rPr lang="en-IE" sz="2400" dirty="0">
                <a:solidFill>
                  <a:schemeClr val="bg1"/>
                </a:solidFill>
              </a:rPr>
              <a:t> </a:t>
            </a:r>
            <a:r>
              <a:rPr lang="en-IE" sz="2400" dirty="0" err="1">
                <a:solidFill>
                  <a:schemeClr val="bg1"/>
                </a:solidFill>
              </a:rPr>
              <a:t>olduğunca</a:t>
            </a:r>
            <a:r>
              <a:rPr lang="en-IE" sz="2400" dirty="0">
                <a:solidFill>
                  <a:schemeClr val="bg1"/>
                </a:solidFill>
              </a:rPr>
              <a:t> </a:t>
            </a:r>
            <a:r>
              <a:rPr lang="en-IE" sz="2400" dirty="0" err="1">
                <a:solidFill>
                  <a:schemeClr val="bg1"/>
                </a:solidFill>
              </a:rPr>
              <a:t>çok</a:t>
            </a:r>
            <a:r>
              <a:rPr lang="en-IE" sz="2400" dirty="0">
                <a:solidFill>
                  <a:schemeClr val="bg1"/>
                </a:solidFill>
              </a:rPr>
              <a:t> </a:t>
            </a:r>
            <a:r>
              <a:rPr lang="en-IE" sz="2400" dirty="0" err="1">
                <a:solidFill>
                  <a:schemeClr val="bg1"/>
                </a:solidFill>
              </a:rPr>
              <a:t>şey</a:t>
            </a:r>
            <a:r>
              <a:rPr lang="en-IE" sz="2400" dirty="0">
                <a:solidFill>
                  <a:schemeClr val="bg1"/>
                </a:solidFill>
              </a:rPr>
              <a:t> </a:t>
            </a:r>
            <a:r>
              <a:rPr lang="en-IE" sz="2400" dirty="0" err="1">
                <a:solidFill>
                  <a:schemeClr val="bg1"/>
                </a:solidFill>
              </a:rPr>
              <a:t>öğrenin</a:t>
            </a:r>
            <a:r>
              <a:rPr lang="en-IE" sz="2400" dirty="0">
                <a:solidFill>
                  <a:schemeClr val="bg1"/>
                </a:solidFill>
              </a:rPr>
              <a:t>. </a:t>
            </a:r>
            <a:r>
              <a:rPr lang="en-IE" sz="2400" dirty="0" err="1">
                <a:solidFill>
                  <a:schemeClr val="bg1"/>
                </a:solidFill>
              </a:rPr>
              <a:t>Bir</a:t>
            </a:r>
            <a:r>
              <a:rPr lang="en-IE" sz="2400" dirty="0">
                <a:solidFill>
                  <a:schemeClr val="bg1"/>
                </a:solidFill>
              </a:rPr>
              <a:t> </a:t>
            </a:r>
            <a:r>
              <a:rPr lang="en-IE" sz="2400" dirty="0" err="1">
                <a:solidFill>
                  <a:schemeClr val="bg1"/>
                </a:solidFill>
              </a:rPr>
              <a:t>sosyal</a:t>
            </a:r>
            <a:r>
              <a:rPr lang="en-IE" sz="2400" dirty="0">
                <a:solidFill>
                  <a:schemeClr val="bg1"/>
                </a:solidFill>
              </a:rPr>
              <a:t> </a:t>
            </a:r>
            <a:r>
              <a:rPr lang="en-IE" sz="2400" dirty="0" err="1">
                <a:solidFill>
                  <a:schemeClr val="bg1"/>
                </a:solidFill>
              </a:rPr>
              <a:t>girişimci</a:t>
            </a:r>
            <a:r>
              <a:rPr lang="en-IE" sz="2400" dirty="0">
                <a:solidFill>
                  <a:schemeClr val="bg1"/>
                </a:solidFill>
              </a:rPr>
              <a:t> </a:t>
            </a:r>
            <a:r>
              <a:rPr lang="en-IE" sz="2400" dirty="0" err="1">
                <a:solidFill>
                  <a:schemeClr val="bg1"/>
                </a:solidFill>
              </a:rPr>
              <a:t>olarak</a:t>
            </a:r>
            <a:r>
              <a:rPr lang="en-IE" sz="2400" dirty="0">
                <a:solidFill>
                  <a:schemeClr val="bg1"/>
                </a:solidFill>
              </a:rPr>
              <a:t>, </a:t>
            </a:r>
            <a:r>
              <a:rPr lang="en-IE" sz="2400" dirty="0" err="1">
                <a:solidFill>
                  <a:schemeClr val="bg1"/>
                </a:solidFill>
              </a:rPr>
              <a:t>sosyal</a:t>
            </a:r>
            <a:r>
              <a:rPr lang="en-IE" sz="2400" dirty="0">
                <a:solidFill>
                  <a:schemeClr val="bg1"/>
                </a:solidFill>
              </a:rPr>
              <a:t> </a:t>
            </a:r>
            <a:r>
              <a:rPr lang="en-IE" sz="2400" dirty="0" err="1">
                <a:solidFill>
                  <a:schemeClr val="bg1"/>
                </a:solidFill>
              </a:rPr>
              <a:t>etki</a:t>
            </a:r>
            <a:r>
              <a:rPr lang="en-IE" sz="2400" dirty="0">
                <a:solidFill>
                  <a:schemeClr val="bg1"/>
                </a:solidFill>
              </a:rPr>
              <a:t> </a:t>
            </a:r>
            <a:r>
              <a:rPr lang="en-IE" sz="2400" dirty="0" err="1">
                <a:solidFill>
                  <a:schemeClr val="bg1"/>
                </a:solidFill>
              </a:rPr>
              <a:t>yaratabileceğiniz</a:t>
            </a:r>
            <a:r>
              <a:rPr lang="en-IE" sz="2400" dirty="0">
                <a:solidFill>
                  <a:schemeClr val="bg1"/>
                </a:solidFill>
              </a:rPr>
              <a:t> her </a:t>
            </a:r>
            <a:r>
              <a:rPr lang="en-IE" sz="2400" dirty="0" err="1">
                <a:solidFill>
                  <a:schemeClr val="bg1"/>
                </a:solidFill>
              </a:rPr>
              <a:t>temas</a:t>
            </a:r>
            <a:r>
              <a:rPr lang="en-IE" sz="2400" dirty="0">
                <a:solidFill>
                  <a:schemeClr val="bg1"/>
                </a:solidFill>
              </a:rPr>
              <a:t> </a:t>
            </a:r>
            <a:r>
              <a:rPr lang="en-IE" sz="2400" dirty="0" err="1">
                <a:solidFill>
                  <a:schemeClr val="bg1"/>
                </a:solidFill>
              </a:rPr>
              <a:t>noktasında</a:t>
            </a:r>
            <a:r>
              <a:rPr lang="en-IE" sz="2400" dirty="0">
                <a:solidFill>
                  <a:schemeClr val="bg1"/>
                </a:solidFill>
              </a:rPr>
              <a:t>, </a:t>
            </a:r>
            <a:r>
              <a:rPr lang="en-IE" sz="2400" dirty="0" err="1">
                <a:solidFill>
                  <a:schemeClr val="bg1"/>
                </a:solidFill>
              </a:rPr>
              <a:t>bunu</a:t>
            </a:r>
            <a:r>
              <a:rPr lang="en-IE" sz="2400" dirty="0">
                <a:solidFill>
                  <a:schemeClr val="bg1"/>
                </a:solidFill>
              </a:rPr>
              <a:t> en </a:t>
            </a:r>
            <a:r>
              <a:rPr lang="en-IE" sz="2400" dirty="0" err="1">
                <a:solidFill>
                  <a:schemeClr val="bg1"/>
                </a:solidFill>
              </a:rPr>
              <a:t>iyi</a:t>
            </a:r>
            <a:r>
              <a:rPr lang="en-IE" sz="2400" dirty="0">
                <a:solidFill>
                  <a:schemeClr val="bg1"/>
                </a:solidFill>
              </a:rPr>
              <a:t> </a:t>
            </a:r>
            <a:r>
              <a:rPr lang="en-IE" sz="2400" dirty="0" err="1">
                <a:solidFill>
                  <a:schemeClr val="bg1"/>
                </a:solidFill>
              </a:rPr>
              <a:t>nasıl</a:t>
            </a:r>
            <a:r>
              <a:rPr lang="en-IE" sz="2400" dirty="0">
                <a:solidFill>
                  <a:schemeClr val="bg1"/>
                </a:solidFill>
              </a:rPr>
              <a:t> </a:t>
            </a:r>
            <a:r>
              <a:rPr lang="en-IE" sz="2400" dirty="0" err="1">
                <a:solidFill>
                  <a:schemeClr val="bg1"/>
                </a:solidFill>
              </a:rPr>
              <a:t>yapabileceğinizi</a:t>
            </a:r>
            <a:r>
              <a:rPr lang="en-IE" sz="2400" dirty="0">
                <a:solidFill>
                  <a:schemeClr val="bg1"/>
                </a:solidFill>
              </a:rPr>
              <a:t> </a:t>
            </a:r>
            <a:r>
              <a:rPr lang="en-IE" sz="2400" dirty="0" err="1">
                <a:solidFill>
                  <a:schemeClr val="bg1"/>
                </a:solidFill>
              </a:rPr>
              <a:t>ve</a:t>
            </a:r>
            <a:r>
              <a:rPr lang="en-IE" sz="2400" dirty="0">
                <a:solidFill>
                  <a:schemeClr val="bg1"/>
                </a:solidFill>
              </a:rPr>
              <a:t> </a:t>
            </a:r>
            <a:r>
              <a:rPr lang="en-IE" sz="2400" dirty="0" err="1">
                <a:solidFill>
                  <a:schemeClr val="bg1"/>
                </a:solidFill>
              </a:rPr>
              <a:t>fark</a:t>
            </a:r>
            <a:r>
              <a:rPr lang="en-IE" sz="2400" dirty="0">
                <a:solidFill>
                  <a:schemeClr val="bg1"/>
                </a:solidFill>
              </a:rPr>
              <a:t> </a:t>
            </a:r>
            <a:r>
              <a:rPr lang="en-IE" sz="2400" dirty="0" err="1">
                <a:solidFill>
                  <a:schemeClr val="bg1"/>
                </a:solidFill>
              </a:rPr>
              <a:t>yarattığınızı</a:t>
            </a:r>
            <a:r>
              <a:rPr lang="en-IE" sz="2400" dirty="0">
                <a:solidFill>
                  <a:schemeClr val="bg1"/>
                </a:solidFill>
              </a:rPr>
              <a:t> </a:t>
            </a:r>
            <a:r>
              <a:rPr lang="en-IE" sz="2400" dirty="0" err="1">
                <a:solidFill>
                  <a:schemeClr val="bg1"/>
                </a:solidFill>
              </a:rPr>
              <a:t>nasıl</a:t>
            </a:r>
            <a:r>
              <a:rPr lang="en-IE" sz="2400" dirty="0">
                <a:solidFill>
                  <a:schemeClr val="bg1"/>
                </a:solidFill>
              </a:rPr>
              <a:t> </a:t>
            </a:r>
            <a:r>
              <a:rPr lang="en-IE" sz="2400" dirty="0" err="1">
                <a:solidFill>
                  <a:schemeClr val="bg1"/>
                </a:solidFill>
              </a:rPr>
              <a:t>kanıtladığınızı</a:t>
            </a:r>
            <a:r>
              <a:rPr lang="en-IE" sz="2400" dirty="0">
                <a:solidFill>
                  <a:schemeClr val="bg1"/>
                </a:solidFill>
              </a:rPr>
              <a:t> </a:t>
            </a:r>
            <a:r>
              <a:rPr lang="en-IE" sz="2400" dirty="0" err="1">
                <a:solidFill>
                  <a:schemeClr val="bg1"/>
                </a:solidFill>
              </a:rPr>
              <a:t>anlamanız</a:t>
            </a:r>
            <a:r>
              <a:rPr lang="en-IE" sz="2400" dirty="0">
                <a:solidFill>
                  <a:schemeClr val="bg1"/>
                </a:solidFill>
              </a:rPr>
              <a:t> </a:t>
            </a:r>
            <a:r>
              <a:rPr lang="en-IE" sz="2400" dirty="0" err="1">
                <a:solidFill>
                  <a:schemeClr val="bg1"/>
                </a:solidFill>
              </a:rPr>
              <a:t>gerekir</a:t>
            </a:r>
            <a:r>
              <a:rPr lang="en-IE" sz="2400" dirty="0">
                <a:solidFill>
                  <a:schemeClr val="bg1"/>
                </a:solidFill>
              </a:rPr>
              <a:t>. </a:t>
            </a:r>
            <a:r>
              <a:rPr lang="en-IE" sz="2400" dirty="0" err="1">
                <a:solidFill>
                  <a:schemeClr val="bg1"/>
                </a:solidFill>
              </a:rPr>
              <a:t>Sadece</a:t>
            </a:r>
            <a:r>
              <a:rPr lang="en-IE" sz="2400" dirty="0">
                <a:solidFill>
                  <a:schemeClr val="bg1"/>
                </a:solidFill>
              </a:rPr>
              <a:t> </a:t>
            </a:r>
            <a:r>
              <a:rPr lang="en-IE" sz="2400" dirty="0" err="1">
                <a:solidFill>
                  <a:schemeClr val="bg1"/>
                </a:solidFill>
              </a:rPr>
              <a:t>kârlarını</a:t>
            </a:r>
            <a:r>
              <a:rPr lang="en-IE" sz="2400" dirty="0">
                <a:solidFill>
                  <a:schemeClr val="bg1"/>
                </a:solidFill>
              </a:rPr>
              <a:t> </a:t>
            </a:r>
            <a:r>
              <a:rPr lang="en-IE" sz="2400" dirty="0" err="1">
                <a:solidFill>
                  <a:schemeClr val="bg1"/>
                </a:solidFill>
              </a:rPr>
              <a:t>gösterebilen</a:t>
            </a:r>
            <a:r>
              <a:rPr lang="en-IE" sz="2400" dirty="0">
                <a:solidFill>
                  <a:schemeClr val="bg1"/>
                </a:solidFill>
              </a:rPr>
              <a:t> </a:t>
            </a:r>
            <a:r>
              <a:rPr lang="en-IE" sz="2400" dirty="0" err="1">
                <a:solidFill>
                  <a:schemeClr val="bg1"/>
                </a:solidFill>
              </a:rPr>
              <a:t>sıradan</a:t>
            </a:r>
            <a:r>
              <a:rPr lang="en-IE" sz="2400" dirty="0">
                <a:solidFill>
                  <a:schemeClr val="bg1"/>
                </a:solidFill>
              </a:rPr>
              <a:t> </a:t>
            </a:r>
            <a:r>
              <a:rPr lang="en-IE" sz="2400" dirty="0" err="1">
                <a:solidFill>
                  <a:schemeClr val="bg1"/>
                </a:solidFill>
              </a:rPr>
              <a:t>girişimciler</a:t>
            </a:r>
            <a:r>
              <a:rPr lang="en-IE" sz="2400" dirty="0">
                <a:solidFill>
                  <a:schemeClr val="bg1"/>
                </a:solidFill>
              </a:rPr>
              <a:t> </a:t>
            </a:r>
            <a:r>
              <a:rPr lang="en-IE" sz="2400" dirty="0" err="1">
                <a:solidFill>
                  <a:schemeClr val="bg1"/>
                </a:solidFill>
              </a:rPr>
              <a:t>kadar</a:t>
            </a:r>
            <a:r>
              <a:rPr lang="en-IE" sz="2400" dirty="0">
                <a:solidFill>
                  <a:schemeClr val="bg1"/>
                </a:solidFill>
              </a:rPr>
              <a:t> </a:t>
            </a:r>
            <a:r>
              <a:rPr lang="en-IE" sz="2400" dirty="0" err="1">
                <a:solidFill>
                  <a:schemeClr val="bg1"/>
                </a:solidFill>
              </a:rPr>
              <a:t>kolay</a:t>
            </a:r>
            <a:r>
              <a:rPr lang="en-IE" sz="2400" dirty="0">
                <a:solidFill>
                  <a:schemeClr val="bg1"/>
                </a:solidFill>
              </a:rPr>
              <a:t> </a:t>
            </a:r>
            <a:r>
              <a:rPr lang="en-IE" sz="2400" dirty="0" err="1">
                <a:solidFill>
                  <a:schemeClr val="bg1"/>
                </a:solidFill>
              </a:rPr>
              <a:t>olmayacak</a:t>
            </a:r>
            <a:r>
              <a:rPr lang="en-IE" sz="2400" dirty="0">
                <a:solidFill>
                  <a:schemeClr val="bg1"/>
                </a:solidFill>
              </a:rPr>
              <a:t>. </a:t>
            </a:r>
            <a:r>
              <a:rPr lang="en-IE" sz="2400" dirty="0" err="1">
                <a:solidFill>
                  <a:schemeClr val="bg1"/>
                </a:solidFill>
              </a:rPr>
              <a:t>Yani</a:t>
            </a:r>
            <a:r>
              <a:rPr lang="en-IE" sz="2400" dirty="0">
                <a:solidFill>
                  <a:schemeClr val="bg1"/>
                </a:solidFill>
              </a:rPr>
              <a:t> </a:t>
            </a:r>
            <a:r>
              <a:rPr lang="en-IE" sz="2400" dirty="0" err="1">
                <a:solidFill>
                  <a:schemeClr val="bg1"/>
                </a:solidFill>
              </a:rPr>
              <a:t>daha</a:t>
            </a:r>
            <a:r>
              <a:rPr lang="en-IE" sz="2400" dirty="0">
                <a:solidFill>
                  <a:schemeClr val="bg1"/>
                </a:solidFill>
              </a:rPr>
              <a:t> </a:t>
            </a:r>
            <a:r>
              <a:rPr lang="en-IE" sz="2400" dirty="0" err="1">
                <a:solidFill>
                  <a:schemeClr val="bg1"/>
                </a:solidFill>
              </a:rPr>
              <a:t>bilgili</a:t>
            </a:r>
            <a:r>
              <a:rPr lang="en-IE" sz="2400" dirty="0">
                <a:solidFill>
                  <a:schemeClr val="bg1"/>
                </a:solidFill>
              </a:rPr>
              <a:t> </a:t>
            </a:r>
            <a:r>
              <a:rPr lang="en-IE" sz="2400" dirty="0" err="1">
                <a:solidFill>
                  <a:schemeClr val="bg1"/>
                </a:solidFill>
              </a:rPr>
              <a:t>olmalısın</a:t>
            </a:r>
            <a:r>
              <a:rPr lang="en-IE" sz="2400" dirty="0">
                <a:solidFill>
                  <a:schemeClr val="bg1"/>
                </a:solidFill>
              </a:rPr>
              <a:t>'</a:t>
            </a:r>
          </a:p>
          <a:p>
            <a:pPr algn="ctr"/>
            <a:r>
              <a:rPr lang="en-IE" sz="2400" dirty="0">
                <a:solidFill>
                  <a:schemeClr val="bg1"/>
                </a:solidFill>
              </a:rPr>
              <a:t>Anton </a:t>
            </a:r>
            <a:r>
              <a:rPr lang="en-IE" sz="2400" dirty="0" err="1">
                <a:solidFill>
                  <a:schemeClr val="bg1"/>
                </a:solidFill>
              </a:rPr>
              <a:t>Hakanson</a:t>
            </a:r>
            <a:endParaRPr lang="en-IE" sz="2400" dirty="0">
              <a:solidFill>
                <a:schemeClr val="bg1"/>
              </a:solidFill>
            </a:endParaRPr>
          </a:p>
        </p:txBody>
      </p:sp>
      <p:sp>
        <p:nvSpPr>
          <p:cNvPr id="12" name="Star: 6 Points 11">
            <a:extLst>
              <a:ext uri="{FF2B5EF4-FFF2-40B4-BE49-F238E27FC236}">
                <a16:creationId xmlns:a16="http://schemas.microsoft.com/office/drawing/2014/main" xmlns="" id="{1384D238-74F2-4016-9007-EBF7169C1E25}"/>
              </a:ext>
            </a:extLst>
          </p:cNvPr>
          <p:cNvSpPr/>
          <p:nvPr/>
        </p:nvSpPr>
        <p:spPr>
          <a:xfrm>
            <a:off x="2525869" y="76616"/>
            <a:ext cx="3547720" cy="31325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err="1"/>
              <a:t>Hevesli</a:t>
            </a:r>
            <a:r>
              <a:rPr lang="en-IE" sz="2800" dirty="0"/>
              <a:t> </a:t>
            </a:r>
            <a:r>
              <a:rPr lang="en-IE" sz="2800" dirty="0" err="1"/>
              <a:t>Bir</a:t>
            </a:r>
            <a:r>
              <a:rPr lang="en-IE" sz="2800" dirty="0"/>
              <a:t> </a:t>
            </a:r>
            <a:r>
              <a:rPr lang="en-IE" sz="2800" dirty="0" err="1"/>
              <a:t>Sosyal</a:t>
            </a:r>
            <a:r>
              <a:rPr lang="en-IE" sz="2800" dirty="0"/>
              <a:t> </a:t>
            </a:r>
            <a:r>
              <a:rPr lang="en-IE" sz="2800" dirty="0" err="1"/>
              <a:t>Yenilikçiye</a:t>
            </a:r>
            <a:r>
              <a:rPr lang="en-IE" sz="2800" dirty="0"/>
              <a:t> </a:t>
            </a:r>
            <a:r>
              <a:rPr lang="en-IE" sz="2800" dirty="0" err="1"/>
              <a:t>Tek</a:t>
            </a:r>
            <a:r>
              <a:rPr lang="en-IE" sz="2800" dirty="0"/>
              <a:t> </a:t>
            </a:r>
            <a:r>
              <a:rPr lang="en-IE" sz="2800" dirty="0" err="1"/>
              <a:t>Tavsiyem</a:t>
            </a:r>
            <a:endParaRPr lang="en-IE" sz="2800" dirty="0"/>
          </a:p>
        </p:txBody>
      </p:sp>
    </p:spTree>
    <p:extLst>
      <p:ext uri="{BB962C8B-B14F-4D97-AF65-F5344CB8AC3E}">
        <p14:creationId xmlns:p14="http://schemas.microsoft.com/office/powerpoint/2010/main" val="578023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9CD04AE-6E10-4500-83F6-DF0554D0411B}"/>
              </a:ext>
            </a:extLst>
          </p:cNvPr>
          <p:cNvSpPr>
            <a:spLocks noGrp="1"/>
          </p:cNvSpPr>
          <p:nvPr>
            <p:ph type="body" sz="quarter" idx="14"/>
          </p:nvPr>
        </p:nvSpPr>
        <p:spPr>
          <a:xfrm>
            <a:off x="3903453" y="237041"/>
            <a:ext cx="8029014" cy="5206518"/>
          </a:xfrm>
        </p:spPr>
        <p:txBody>
          <a:bodyPr/>
          <a:lstStyle/>
          <a:p>
            <a:r>
              <a:rPr lang="tr-TR" sz="3200" b="1" dirty="0" smtClean="0">
                <a:solidFill>
                  <a:srgbClr val="ED2A59"/>
                </a:solidFill>
              </a:rPr>
              <a:t>Müşterileriniz </a:t>
            </a:r>
            <a:r>
              <a:rPr lang="tr-TR" sz="3200" b="1" dirty="0">
                <a:solidFill>
                  <a:srgbClr val="ED2A59"/>
                </a:solidFill>
              </a:rPr>
              <a:t>Hakkında Konuşun</a:t>
            </a:r>
            <a:endParaRPr lang="en-IE" sz="3200" b="1" dirty="0">
              <a:solidFill>
                <a:srgbClr val="ED2A59"/>
              </a:solidFill>
            </a:endParaRPr>
          </a:p>
          <a:p>
            <a:r>
              <a:rPr lang="tr-TR" dirty="0" smtClean="0">
                <a:solidFill>
                  <a:srgbClr val="454545"/>
                </a:solidFill>
              </a:rPr>
              <a:t>Her </a:t>
            </a:r>
            <a:r>
              <a:rPr lang="tr-TR" dirty="0">
                <a:solidFill>
                  <a:srgbClr val="454545"/>
                </a:solidFill>
              </a:rPr>
              <a:t>hikaye hedef kitleyle ilgili olsa da, tüketici hikayesi veya referansları, müşteri ihtiyaçlarınızı ve tercihlerinizi nasıl karşıladığınızı gerçekten anlamanıza olanak tanır. Bu aynı zamanda markanın ve işletmelerin müşterileri için gerçek takdirlerini ileten türden bir hikayedir.</a:t>
            </a:r>
            <a:endParaRPr lang="en-IE" b="0" i="0" dirty="0">
              <a:solidFill>
                <a:srgbClr val="454545"/>
              </a:solidFill>
              <a:effectLst/>
            </a:endParaRPr>
          </a:p>
        </p:txBody>
      </p:sp>
      <p:sp>
        <p:nvSpPr>
          <p:cNvPr id="8" name="Text Placeholder 7">
            <a:extLst>
              <a:ext uri="{FF2B5EF4-FFF2-40B4-BE49-F238E27FC236}">
                <a16:creationId xmlns:a16="http://schemas.microsoft.com/office/drawing/2014/main" xmlns="" id="{D4FC345E-3E32-45BC-8551-5733AB2308B9}"/>
              </a:ext>
            </a:extLst>
          </p:cNvPr>
          <p:cNvSpPr>
            <a:spLocks noGrp="1"/>
          </p:cNvSpPr>
          <p:nvPr>
            <p:ph type="body" sz="quarter" idx="15"/>
          </p:nvPr>
        </p:nvSpPr>
        <p:spPr/>
        <p:txBody>
          <a:bodyPr>
            <a:normAutofit fontScale="92500" lnSpcReduction="20000"/>
          </a:bodyPr>
          <a:lstStyle/>
          <a:p>
            <a:r>
              <a:rPr lang="en-IE" sz="2800" b="1" dirty="0" err="1">
                <a:solidFill>
                  <a:schemeClr val="accent1"/>
                </a:solidFill>
              </a:rPr>
              <a:t>Dove'un</a:t>
            </a:r>
            <a:r>
              <a:rPr lang="en-IE" sz="2800" b="1" dirty="0">
                <a:solidFill>
                  <a:schemeClr val="accent1"/>
                </a:solidFill>
              </a:rPr>
              <a:t> </a:t>
            </a:r>
            <a:r>
              <a:rPr lang="en-IE" sz="2800" b="1" dirty="0" err="1">
                <a:solidFill>
                  <a:schemeClr val="accent1"/>
                </a:solidFill>
              </a:rPr>
              <a:t>Güzellik</a:t>
            </a:r>
            <a:r>
              <a:rPr lang="en-IE" sz="2800" b="1" dirty="0">
                <a:solidFill>
                  <a:schemeClr val="accent1"/>
                </a:solidFill>
              </a:rPr>
              <a:t> </a:t>
            </a:r>
            <a:r>
              <a:rPr lang="en-IE" sz="2800" dirty="0" err="1"/>
              <a:t>Portreleri</a:t>
            </a:r>
            <a:r>
              <a:rPr lang="en-IE" sz="2800" dirty="0"/>
              <a:t> </a:t>
            </a:r>
            <a:r>
              <a:rPr lang="en-IE" sz="2800" dirty="0" err="1"/>
              <a:t>serisi</a:t>
            </a:r>
            <a:r>
              <a:rPr lang="en-IE" sz="2800" dirty="0"/>
              <a:t>, </a:t>
            </a:r>
            <a:r>
              <a:rPr lang="en-IE" sz="2800" dirty="0" err="1"/>
              <a:t>duygusal</a:t>
            </a:r>
            <a:r>
              <a:rPr lang="en-IE" sz="2800" dirty="0"/>
              <a:t> </a:t>
            </a:r>
            <a:r>
              <a:rPr lang="en-IE" sz="2800" dirty="0" err="1"/>
              <a:t>içeriğin</a:t>
            </a:r>
            <a:r>
              <a:rPr lang="en-IE" sz="2800" dirty="0"/>
              <a:t> </a:t>
            </a:r>
            <a:r>
              <a:rPr lang="en-IE" sz="2800" dirty="0" err="1"/>
              <a:t>veya</a:t>
            </a:r>
            <a:r>
              <a:rPr lang="en-IE" sz="2800" dirty="0"/>
              <a:t> </a:t>
            </a:r>
            <a:r>
              <a:rPr lang="en-IE" sz="2800" dirty="0" err="1"/>
              <a:t>hikaye</a:t>
            </a:r>
            <a:r>
              <a:rPr lang="en-IE" sz="2800" dirty="0"/>
              <a:t> </a:t>
            </a:r>
            <a:r>
              <a:rPr lang="en-IE" sz="2800" dirty="0" err="1"/>
              <a:t>anlatımının</a:t>
            </a:r>
            <a:r>
              <a:rPr lang="en-IE" sz="2800" dirty="0"/>
              <a:t> </a:t>
            </a:r>
            <a:r>
              <a:rPr lang="en-IE" sz="2800" dirty="0" err="1"/>
              <a:t>tüketicilerle</a:t>
            </a:r>
            <a:r>
              <a:rPr lang="en-IE" sz="2800" dirty="0"/>
              <a:t> </a:t>
            </a:r>
            <a:r>
              <a:rPr lang="en-IE" sz="2800" dirty="0" err="1"/>
              <a:t>nasıl</a:t>
            </a:r>
            <a:r>
              <a:rPr lang="en-IE" sz="2800" dirty="0"/>
              <a:t> </a:t>
            </a:r>
            <a:r>
              <a:rPr lang="en-IE" sz="2800" dirty="0" err="1"/>
              <a:t>derinden</a:t>
            </a:r>
            <a:r>
              <a:rPr lang="en-IE" sz="2800" dirty="0"/>
              <a:t> </a:t>
            </a:r>
            <a:r>
              <a:rPr lang="en-IE" sz="2800" dirty="0" err="1"/>
              <a:t>ilişki</a:t>
            </a:r>
            <a:r>
              <a:rPr lang="en-IE" sz="2800" dirty="0"/>
              <a:t> </a:t>
            </a:r>
            <a:r>
              <a:rPr lang="en-IE" sz="2800" dirty="0" err="1"/>
              <a:t>kurabileceğine</a:t>
            </a:r>
            <a:r>
              <a:rPr lang="en-IE" sz="2800" dirty="0"/>
              <a:t> </a:t>
            </a:r>
            <a:r>
              <a:rPr lang="en-IE" sz="2800" dirty="0" err="1"/>
              <a:t>ve</a:t>
            </a:r>
            <a:r>
              <a:rPr lang="en-IE" sz="2800" dirty="0"/>
              <a:t> </a:t>
            </a:r>
            <a:r>
              <a:rPr lang="en-IE" sz="2800" dirty="0" err="1"/>
              <a:t>tüketicilerle</a:t>
            </a:r>
            <a:r>
              <a:rPr lang="en-IE" sz="2800" dirty="0"/>
              <a:t> </a:t>
            </a:r>
            <a:r>
              <a:rPr lang="en-IE" sz="2800" dirty="0" err="1"/>
              <a:t>nasıl</a:t>
            </a:r>
            <a:r>
              <a:rPr lang="en-IE" sz="2800" dirty="0"/>
              <a:t> </a:t>
            </a:r>
            <a:r>
              <a:rPr lang="en-IE" sz="2800" dirty="0" err="1"/>
              <a:t>bağlantı</a:t>
            </a:r>
            <a:r>
              <a:rPr lang="en-IE" sz="2800" dirty="0"/>
              <a:t> </a:t>
            </a:r>
            <a:r>
              <a:rPr lang="en-IE" sz="2800" dirty="0" err="1"/>
              <a:t>kurabileceğine</a:t>
            </a:r>
            <a:r>
              <a:rPr lang="en-IE" sz="2800" dirty="0"/>
              <a:t> </a:t>
            </a:r>
            <a:r>
              <a:rPr lang="en-IE" sz="2800" dirty="0" err="1"/>
              <a:t>ve</a:t>
            </a:r>
            <a:r>
              <a:rPr lang="en-IE" sz="2800" dirty="0"/>
              <a:t> </a:t>
            </a:r>
            <a:r>
              <a:rPr lang="en-IE" sz="2800" dirty="0" err="1"/>
              <a:t>onlara</a:t>
            </a:r>
            <a:r>
              <a:rPr lang="en-IE" sz="2800" dirty="0"/>
              <a:t> </a:t>
            </a:r>
            <a:r>
              <a:rPr lang="en-IE" sz="2800" dirty="0" err="1"/>
              <a:t>ürünü</a:t>
            </a:r>
            <a:r>
              <a:rPr lang="en-IE" sz="2800" dirty="0"/>
              <a:t> </a:t>
            </a:r>
            <a:r>
              <a:rPr lang="en-IE" sz="2800" dirty="0" err="1"/>
              <a:t>veya</a:t>
            </a:r>
            <a:r>
              <a:rPr lang="en-IE" sz="2800" dirty="0"/>
              <a:t> </a:t>
            </a:r>
            <a:r>
              <a:rPr lang="en-IE" sz="2800" dirty="0" err="1"/>
              <a:t>hizmeti</a:t>
            </a:r>
            <a:r>
              <a:rPr lang="en-IE" sz="2800" dirty="0"/>
              <a:t> </a:t>
            </a:r>
            <a:r>
              <a:rPr lang="en-IE" sz="2800" dirty="0" err="1"/>
              <a:t>kullanma</a:t>
            </a:r>
            <a:r>
              <a:rPr lang="en-IE" sz="2800" dirty="0"/>
              <a:t> </a:t>
            </a:r>
            <a:r>
              <a:rPr lang="en-IE" sz="2800" dirty="0" err="1"/>
              <a:t>nedenlerinin</a:t>
            </a:r>
            <a:r>
              <a:rPr lang="en-IE" sz="2800" dirty="0"/>
              <a:t> </a:t>
            </a:r>
            <a:r>
              <a:rPr lang="en-IE" sz="2800" dirty="0" err="1"/>
              <a:t>ötesinde</a:t>
            </a:r>
            <a:r>
              <a:rPr lang="en-IE" sz="2800" dirty="0"/>
              <a:t> </a:t>
            </a:r>
            <a:r>
              <a:rPr lang="en-IE" sz="2800" dirty="0" err="1"/>
              <a:t>bir</a:t>
            </a:r>
            <a:r>
              <a:rPr lang="en-IE" sz="2800" dirty="0"/>
              <a:t> </a:t>
            </a:r>
            <a:r>
              <a:rPr lang="en-IE" sz="2800" dirty="0" err="1"/>
              <a:t>değer</a:t>
            </a:r>
            <a:r>
              <a:rPr lang="en-IE" sz="2800" dirty="0"/>
              <a:t> </a:t>
            </a:r>
            <a:r>
              <a:rPr lang="en-IE" sz="2800" dirty="0" err="1"/>
              <a:t>sağlayabileceğine</a:t>
            </a:r>
            <a:r>
              <a:rPr lang="en-IE" sz="2800" dirty="0"/>
              <a:t> </a:t>
            </a:r>
            <a:r>
              <a:rPr lang="en-IE" sz="2800" dirty="0" err="1"/>
              <a:t>harika</a:t>
            </a:r>
            <a:r>
              <a:rPr lang="en-IE" sz="2800" dirty="0"/>
              <a:t> </a:t>
            </a:r>
            <a:r>
              <a:rPr lang="en-IE" sz="2800" dirty="0" err="1"/>
              <a:t>bir</a:t>
            </a:r>
            <a:r>
              <a:rPr lang="en-IE" sz="2800" dirty="0"/>
              <a:t> </a:t>
            </a:r>
            <a:r>
              <a:rPr lang="en-IE" sz="2800" dirty="0" err="1"/>
              <a:t>örnektir</a:t>
            </a:r>
            <a:r>
              <a:rPr lang="en-IE" sz="2800" dirty="0"/>
              <a:t>.</a:t>
            </a:r>
            <a:endParaRPr lang="en-IE" sz="2800" dirty="0"/>
          </a:p>
        </p:txBody>
      </p:sp>
      <p:pic>
        <p:nvPicPr>
          <p:cNvPr id="1026" name="Picture 2">
            <a:extLst>
              <a:ext uri="{FF2B5EF4-FFF2-40B4-BE49-F238E27FC236}">
                <a16:creationId xmlns:a16="http://schemas.microsoft.com/office/drawing/2014/main" xmlns="" id="{15F4AD20-CA04-4F02-B5F4-D40A8C1F1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063" y="3003254"/>
            <a:ext cx="4922937" cy="316192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a:extLst>
              <a:ext uri="{FF2B5EF4-FFF2-40B4-BE49-F238E27FC236}">
                <a16:creationId xmlns:a16="http://schemas.microsoft.com/office/drawing/2014/main" xmlns="" id="{DB529F21-BB80-4E3C-B74E-CA819D701C67}"/>
              </a:ext>
            </a:extLst>
          </p:cNvPr>
          <p:cNvSpPr txBox="1">
            <a:spLocks/>
          </p:cNvSpPr>
          <p:nvPr/>
        </p:nvSpPr>
        <p:spPr>
          <a:xfrm>
            <a:off x="3903452" y="2605135"/>
            <a:ext cx="3733720" cy="5206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chemeClr val="accent2"/>
                </a:solidFill>
              </a:rPr>
              <a:t>Dove, </a:t>
            </a:r>
            <a:r>
              <a:rPr lang="en-IE" dirty="0" err="1">
                <a:solidFill>
                  <a:srgbClr val="454545"/>
                </a:solidFill>
              </a:rPr>
              <a:t>birçok</a:t>
            </a:r>
            <a:r>
              <a:rPr lang="en-IE" dirty="0">
                <a:solidFill>
                  <a:srgbClr val="454545"/>
                </a:solidFill>
              </a:rPr>
              <a:t> </a:t>
            </a:r>
            <a:r>
              <a:rPr lang="en-IE" dirty="0" err="1">
                <a:solidFill>
                  <a:srgbClr val="454545"/>
                </a:solidFill>
              </a:rPr>
              <a:t>yönden</a:t>
            </a:r>
            <a:r>
              <a:rPr lang="en-IE" dirty="0">
                <a:solidFill>
                  <a:srgbClr val="454545"/>
                </a:solidFill>
              </a:rPr>
              <a:t> </a:t>
            </a:r>
            <a:r>
              <a:rPr lang="en-IE" dirty="0" err="1">
                <a:solidFill>
                  <a:srgbClr val="454545"/>
                </a:solidFill>
              </a:rPr>
              <a:t>marka</a:t>
            </a:r>
            <a:r>
              <a:rPr lang="en-IE" dirty="0">
                <a:solidFill>
                  <a:srgbClr val="454545"/>
                </a:solidFill>
              </a:rPr>
              <a:t> </a:t>
            </a:r>
            <a:r>
              <a:rPr lang="en-IE" dirty="0" err="1">
                <a:solidFill>
                  <a:srgbClr val="454545"/>
                </a:solidFill>
              </a:rPr>
              <a:t>aktivisti</a:t>
            </a:r>
            <a:r>
              <a:rPr lang="en-IE" dirty="0">
                <a:solidFill>
                  <a:srgbClr val="454545"/>
                </a:solidFill>
              </a:rPr>
              <a:t> </a:t>
            </a:r>
            <a:r>
              <a:rPr lang="en-IE" dirty="0" err="1">
                <a:solidFill>
                  <a:srgbClr val="454545"/>
                </a:solidFill>
              </a:rPr>
              <a:t>rolü</a:t>
            </a:r>
            <a:r>
              <a:rPr lang="en-IE" dirty="0">
                <a:solidFill>
                  <a:srgbClr val="454545"/>
                </a:solidFill>
              </a:rPr>
              <a:t> </a:t>
            </a:r>
            <a:r>
              <a:rPr lang="en-IE" dirty="0" err="1">
                <a:solidFill>
                  <a:srgbClr val="454545"/>
                </a:solidFill>
              </a:rPr>
              <a:t>üstlenerek</a:t>
            </a:r>
            <a:r>
              <a:rPr lang="en-IE" dirty="0">
                <a:solidFill>
                  <a:srgbClr val="454545"/>
                </a:solidFill>
              </a:rPr>
              <a:t> </a:t>
            </a:r>
            <a:r>
              <a:rPr lang="en-IE" dirty="0" err="1">
                <a:solidFill>
                  <a:srgbClr val="454545"/>
                </a:solidFill>
              </a:rPr>
              <a:t>kişisel</a:t>
            </a:r>
            <a:r>
              <a:rPr lang="en-IE" dirty="0">
                <a:solidFill>
                  <a:srgbClr val="454545"/>
                </a:solidFill>
              </a:rPr>
              <a:t> </a:t>
            </a:r>
            <a:r>
              <a:rPr lang="en-IE" dirty="0" err="1">
                <a:solidFill>
                  <a:srgbClr val="454545"/>
                </a:solidFill>
              </a:rPr>
              <a:t>refahı</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vücut</a:t>
            </a:r>
            <a:r>
              <a:rPr lang="en-IE" dirty="0">
                <a:solidFill>
                  <a:srgbClr val="454545"/>
                </a:solidFill>
              </a:rPr>
              <a:t> </a:t>
            </a:r>
            <a:r>
              <a:rPr lang="en-IE" dirty="0" err="1">
                <a:solidFill>
                  <a:srgbClr val="454545"/>
                </a:solidFill>
              </a:rPr>
              <a:t>pozitifliğini</a:t>
            </a:r>
            <a:r>
              <a:rPr lang="en-IE" dirty="0">
                <a:solidFill>
                  <a:srgbClr val="454545"/>
                </a:solidFill>
              </a:rPr>
              <a:t> </a:t>
            </a:r>
            <a:r>
              <a:rPr lang="en-IE" dirty="0" err="1">
                <a:solidFill>
                  <a:srgbClr val="454545"/>
                </a:solidFill>
              </a:rPr>
              <a:t>teşvik</a:t>
            </a:r>
            <a:r>
              <a:rPr lang="en-IE" dirty="0">
                <a:solidFill>
                  <a:srgbClr val="454545"/>
                </a:solidFill>
              </a:rPr>
              <a:t> </a:t>
            </a:r>
            <a:r>
              <a:rPr lang="en-IE" dirty="0" err="1">
                <a:solidFill>
                  <a:srgbClr val="454545"/>
                </a:solidFill>
              </a:rPr>
              <a:t>etmede</a:t>
            </a:r>
            <a:r>
              <a:rPr lang="en-IE" dirty="0">
                <a:solidFill>
                  <a:srgbClr val="454545"/>
                </a:solidFill>
              </a:rPr>
              <a:t> </a:t>
            </a:r>
            <a:r>
              <a:rPr lang="en-IE" dirty="0" err="1">
                <a:solidFill>
                  <a:srgbClr val="454545"/>
                </a:solidFill>
              </a:rPr>
              <a:t>liderdir</a:t>
            </a:r>
            <a:r>
              <a:rPr lang="en-IE" dirty="0">
                <a:solidFill>
                  <a:srgbClr val="454545"/>
                </a:solidFill>
              </a:rPr>
              <a:t>. </a:t>
            </a:r>
            <a:r>
              <a:rPr lang="en-IE" dirty="0" err="1">
                <a:solidFill>
                  <a:srgbClr val="454545"/>
                </a:solidFill>
              </a:rPr>
              <a:t>Ayrıca</a:t>
            </a:r>
            <a:r>
              <a:rPr lang="en-IE" dirty="0">
                <a:solidFill>
                  <a:srgbClr val="454545"/>
                </a:solidFill>
              </a:rPr>
              <a:t>, </a:t>
            </a:r>
            <a:r>
              <a:rPr lang="en-IE" dirty="0" err="1">
                <a:solidFill>
                  <a:srgbClr val="454545"/>
                </a:solidFill>
              </a:rPr>
              <a:t>markasını</a:t>
            </a:r>
            <a:r>
              <a:rPr lang="en-IE" dirty="0">
                <a:solidFill>
                  <a:srgbClr val="454545"/>
                </a:solidFill>
              </a:rPr>
              <a:t> </a:t>
            </a:r>
            <a:r>
              <a:rPr lang="en-IE" dirty="0" err="1">
                <a:solidFill>
                  <a:srgbClr val="454545"/>
                </a:solidFill>
              </a:rPr>
              <a:t>yükselten</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başkalarına</a:t>
            </a:r>
            <a:r>
              <a:rPr lang="en-IE" dirty="0">
                <a:solidFill>
                  <a:srgbClr val="454545"/>
                </a:solidFill>
              </a:rPr>
              <a:t> </a:t>
            </a:r>
            <a:r>
              <a:rPr lang="en-IE" dirty="0" err="1">
                <a:solidFill>
                  <a:srgbClr val="454545"/>
                </a:solidFill>
              </a:rPr>
              <a:t>ilham</a:t>
            </a:r>
            <a:r>
              <a:rPr lang="en-IE" dirty="0">
                <a:solidFill>
                  <a:srgbClr val="454545"/>
                </a:solidFill>
              </a:rPr>
              <a:t> </a:t>
            </a:r>
            <a:r>
              <a:rPr lang="en-IE" dirty="0" err="1">
                <a:solidFill>
                  <a:srgbClr val="454545"/>
                </a:solidFill>
              </a:rPr>
              <a:t>veren</a:t>
            </a:r>
            <a:r>
              <a:rPr lang="en-IE" dirty="0">
                <a:solidFill>
                  <a:srgbClr val="454545"/>
                </a:solidFill>
              </a:rPr>
              <a:t> </a:t>
            </a:r>
            <a:r>
              <a:rPr lang="en-IE" dirty="0" err="1">
                <a:solidFill>
                  <a:srgbClr val="454545"/>
                </a:solidFill>
              </a:rPr>
              <a:t>gerçek</a:t>
            </a:r>
            <a:r>
              <a:rPr lang="en-IE" dirty="0">
                <a:solidFill>
                  <a:srgbClr val="454545"/>
                </a:solidFill>
              </a:rPr>
              <a:t> </a:t>
            </a:r>
            <a:r>
              <a:rPr lang="en-IE" dirty="0" err="1">
                <a:solidFill>
                  <a:srgbClr val="454545"/>
                </a:solidFill>
              </a:rPr>
              <a:t>dünya</a:t>
            </a:r>
            <a:r>
              <a:rPr lang="en-IE" dirty="0">
                <a:solidFill>
                  <a:srgbClr val="454545"/>
                </a:solidFill>
              </a:rPr>
              <a:t> </a:t>
            </a:r>
            <a:r>
              <a:rPr lang="en-IE" dirty="0" err="1">
                <a:solidFill>
                  <a:srgbClr val="454545"/>
                </a:solidFill>
              </a:rPr>
              <a:t>deneyimleri</a:t>
            </a:r>
            <a:r>
              <a:rPr lang="en-IE" dirty="0">
                <a:solidFill>
                  <a:srgbClr val="454545"/>
                </a:solidFill>
              </a:rPr>
              <a:t>, </a:t>
            </a:r>
            <a:r>
              <a:rPr lang="en-IE" dirty="0" err="1">
                <a:solidFill>
                  <a:srgbClr val="454545"/>
                </a:solidFill>
              </a:rPr>
              <a:t>düşünce</a:t>
            </a:r>
            <a:r>
              <a:rPr lang="en-IE" dirty="0">
                <a:solidFill>
                  <a:srgbClr val="454545"/>
                </a:solidFill>
              </a:rPr>
              <a:t> </a:t>
            </a:r>
            <a:r>
              <a:rPr lang="en-IE" dirty="0" err="1">
                <a:solidFill>
                  <a:srgbClr val="454545"/>
                </a:solidFill>
              </a:rPr>
              <a:t>liderliği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duygusal</a:t>
            </a:r>
            <a:r>
              <a:rPr lang="en-IE" dirty="0">
                <a:solidFill>
                  <a:srgbClr val="454545"/>
                </a:solidFill>
              </a:rPr>
              <a:t> </a:t>
            </a:r>
            <a:r>
              <a:rPr lang="en-IE" dirty="0" err="1">
                <a:solidFill>
                  <a:srgbClr val="454545"/>
                </a:solidFill>
              </a:rPr>
              <a:t>hikayeler</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kullanıcı</a:t>
            </a:r>
            <a:r>
              <a:rPr lang="en-IE" dirty="0">
                <a:solidFill>
                  <a:srgbClr val="454545"/>
                </a:solidFill>
              </a:rPr>
              <a:t> </a:t>
            </a:r>
            <a:r>
              <a:rPr lang="en-IE" dirty="0" err="1">
                <a:solidFill>
                  <a:srgbClr val="454545"/>
                </a:solidFill>
              </a:rPr>
              <a:t>tabanından</a:t>
            </a:r>
            <a:r>
              <a:rPr lang="en-IE" dirty="0">
                <a:solidFill>
                  <a:srgbClr val="454545"/>
                </a:solidFill>
              </a:rPr>
              <a:t> </a:t>
            </a:r>
            <a:r>
              <a:rPr lang="en-IE" dirty="0" err="1">
                <a:solidFill>
                  <a:srgbClr val="454545"/>
                </a:solidFill>
              </a:rPr>
              <a:t>yararlanma</a:t>
            </a:r>
            <a:r>
              <a:rPr lang="en-IE" dirty="0">
                <a:solidFill>
                  <a:srgbClr val="454545"/>
                </a:solidFill>
              </a:rPr>
              <a:t> </a:t>
            </a:r>
            <a:r>
              <a:rPr lang="en-IE" dirty="0" err="1">
                <a:solidFill>
                  <a:srgbClr val="454545"/>
                </a:solidFill>
              </a:rPr>
              <a:t>konusunda</a:t>
            </a:r>
            <a:r>
              <a:rPr lang="en-IE" dirty="0">
                <a:solidFill>
                  <a:srgbClr val="454545"/>
                </a:solidFill>
              </a:rPr>
              <a:t> da </a:t>
            </a:r>
            <a:r>
              <a:rPr lang="en-IE" dirty="0" err="1">
                <a:solidFill>
                  <a:srgbClr val="454545"/>
                </a:solidFill>
              </a:rPr>
              <a:t>harika</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iş</a:t>
            </a:r>
            <a:r>
              <a:rPr lang="en-IE" dirty="0">
                <a:solidFill>
                  <a:srgbClr val="454545"/>
                </a:solidFill>
              </a:rPr>
              <a:t> </a:t>
            </a:r>
            <a:r>
              <a:rPr lang="en-IE" dirty="0" err="1">
                <a:solidFill>
                  <a:srgbClr val="454545"/>
                </a:solidFill>
              </a:rPr>
              <a:t>çıkardı</a:t>
            </a:r>
            <a:r>
              <a:rPr lang="en-IE" dirty="0">
                <a:solidFill>
                  <a:srgbClr val="454545"/>
                </a:solidFill>
              </a:rPr>
              <a:t>.</a:t>
            </a:r>
            <a:endParaRPr lang="en-IE" dirty="0">
              <a:solidFill>
                <a:srgbClr val="454545"/>
              </a:solidFill>
            </a:endParaRPr>
          </a:p>
        </p:txBody>
      </p:sp>
    </p:spTree>
    <p:extLst>
      <p:ext uri="{BB962C8B-B14F-4D97-AF65-F5344CB8AC3E}">
        <p14:creationId xmlns:p14="http://schemas.microsoft.com/office/powerpoint/2010/main" val="414938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9CD04AE-6E10-4500-83F6-DF0554D0411B}"/>
              </a:ext>
            </a:extLst>
          </p:cNvPr>
          <p:cNvSpPr>
            <a:spLocks noGrp="1"/>
          </p:cNvSpPr>
          <p:nvPr>
            <p:ph type="body" sz="quarter" idx="14"/>
          </p:nvPr>
        </p:nvSpPr>
        <p:spPr>
          <a:xfrm>
            <a:off x="3818954" y="490538"/>
            <a:ext cx="8029014" cy="5206518"/>
          </a:xfrm>
        </p:spPr>
        <p:txBody>
          <a:bodyPr/>
          <a:lstStyle/>
          <a:p>
            <a:r>
              <a:rPr lang="tr-TR" sz="3200" b="1" dirty="0" smtClean="0">
                <a:solidFill>
                  <a:srgbClr val="ED2A59"/>
                </a:solidFill>
              </a:rPr>
              <a:t>Hakkında </a:t>
            </a:r>
            <a:r>
              <a:rPr lang="tr-TR" sz="3200" b="1" dirty="0">
                <a:solidFill>
                  <a:srgbClr val="ED2A59"/>
                </a:solidFill>
              </a:rPr>
              <a:t>Konuşun ve Müşterilerinizin Hikayelerini Gösterin</a:t>
            </a:r>
            <a:endParaRPr lang="en-IE" sz="3200" b="1" dirty="0">
              <a:solidFill>
                <a:srgbClr val="ED2A59"/>
              </a:solidFill>
            </a:endParaRPr>
          </a:p>
          <a:p>
            <a:pPr algn="ctr"/>
            <a:r>
              <a:rPr lang="en-IE" dirty="0" err="1" smtClean="0">
                <a:solidFill>
                  <a:srgbClr val="454545"/>
                </a:solidFill>
              </a:rPr>
              <a:t>FoodCloud</a:t>
            </a:r>
            <a:r>
              <a:rPr lang="en-IE" dirty="0">
                <a:solidFill>
                  <a:srgbClr val="454545"/>
                </a:solidFill>
              </a:rPr>
              <a:t>, </a:t>
            </a:r>
            <a:r>
              <a:rPr lang="en-IE" dirty="0" err="1">
                <a:solidFill>
                  <a:srgbClr val="454545"/>
                </a:solidFill>
              </a:rPr>
              <a:t>İrlanda</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Birleşik</a:t>
            </a:r>
            <a:r>
              <a:rPr lang="en-IE" dirty="0">
                <a:solidFill>
                  <a:srgbClr val="454545"/>
                </a:solidFill>
              </a:rPr>
              <a:t> </a:t>
            </a:r>
            <a:r>
              <a:rPr lang="en-IE" dirty="0" err="1">
                <a:solidFill>
                  <a:srgbClr val="454545"/>
                </a:solidFill>
              </a:rPr>
              <a:t>Krallık'ta</a:t>
            </a:r>
            <a:r>
              <a:rPr lang="en-IE" dirty="0">
                <a:solidFill>
                  <a:srgbClr val="454545"/>
                </a:solidFill>
              </a:rPr>
              <a:t> 9.500'den </a:t>
            </a:r>
            <a:r>
              <a:rPr lang="en-IE" dirty="0" err="1">
                <a:solidFill>
                  <a:srgbClr val="454545"/>
                </a:solidFill>
              </a:rPr>
              <a:t>fazla</a:t>
            </a:r>
            <a:r>
              <a:rPr lang="en-IE" dirty="0">
                <a:solidFill>
                  <a:srgbClr val="454545"/>
                </a:solidFill>
              </a:rPr>
              <a:t> </a:t>
            </a:r>
            <a:r>
              <a:rPr lang="en-IE" dirty="0" err="1">
                <a:solidFill>
                  <a:srgbClr val="454545"/>
                </a:solidFill>
              </a:rPr>
              <a:t>Topluluk</a:t>
            </a:r>
            <a:r>
              <a:rPr lang="en-IE" dirty="0">
                <a:solidFill>
                  <a:srgbClr val="454545"/>
                </a:solidFill>
              </a:rPr>
              <a:t> </a:t>
            </a:r>
            <a:r>
              <a:rPr lang="en-IE" dirty="0" err="1">
                <a:solidFill>
                  <a:srgbClr val="454545"/>
                </a:solidFill>
              </a:rPr>
              <a:t>Grubuna</a:t>
            </a:r>
            <a:r>
              <a:rPr lang="en-IE" dirty="0">
                <a:solidFill>
                  <a:srgbClr val="454545"/>
                </a:solidFill>
              </a:rPr>
              <a:t> </a:t>
            </a:r>
            <a:r>
              <a:rPr lang="en-IE" dirty="0" err="1">
                <a:solidFill>
                  <a:srgbClr val="454545"/>
                </a:solidFill>
              </a:rPr>
              <a:t>sahip</a:t>
            </a:r>
            <a:r>
              <a:rPr lang="en-IE" dirty="0">
                <a:solidFill>
                  <a:srgbClr val="454545"/>
                </a:solidFill>
              </a:rPr>
              <a:t> </a:t>
            </a:r>
            <a:r>
              <a:rPr lang="en-IE" dirty="0" err="1">
                <a:solidFill>
                  <a:srgbClr val="454545"/>
                </a:solidFill>
              </a:rPr>
              <a:t>bir</a:t>
            </a:r>
            <a:r>
              <a:rPr lang="en-IE" dirty="0">
                <a:solidFill>
                  <a:srgbClr val="454545"/>
                </a:solidFill>
              </a:rPr>
              <a:t> </a:t>
            </a:r>
            <a:r>
              <a:rPr lang="en-IE" dirty="0" err="1">
                <a:solidFill>
                  <a:srgbClr val="454545"/>
                </a:solidFill>
              </a:rPr>
              <a:t>Topluluk</a:t>
            </a:r>
            <a:r>
              <a:rPr lang="en-IE" dirty="0">
                <a:solidFill>
                  <a:srgbClr val="454545"/>
                </a:solidFill>
              </a:rPr>
              <a:t> </a:t>
            </a:r>
            <a:r>
              <a:rPr lang="en-IE" dirty="0" err="1">
                <a:solidFill>
                  <a:srgbClr val="454545"/>
                </a:solidFill>
              </a:rPr>
              <a:t>Sayfasına</a:t>
            </a:r>
            <a:r>
              <a:rPr lang="en-IE" dirty="0">
                <a:solidFill>
                  <a:srgbClr val="454545"/>
                </a:solidFill>
              </a:rPr>
              <a:t> </a:t>
            </a:r>
            <a:r>
              <a:rPr lang="en-IE" dirty="0" err="1">
                <a:solidFill>
                  <a:srgbClr val="454545"/>
                </a:solidFill>
              </a:rPr>
              <a:t>sahiptir</a:t>
            </a:r>
            <a:r>
              <a:rPr lang="en-IE" dirty="0">
                <a:solidFill>
                  <a:srgbClr val="454545"/>
                </a:solidFill>
              </a:rPr>
              <a:t>.</a:t>
            </a:r>
          </a:p>
          <a:p>
            <a:pPr algn="ctr"/>
            <a:r>
              <a:rPr lang="en-IE" dirty="0" err="1">
                <a:solidFill>
                  <a:srgbClr val="454545"/>
                </a:solidFill>
              </a:rPr>
              <a:t>Aşağıda</a:t>
            </a:r>
            <a:r>
              <a:rPr lang="en-IE" dirty="0">
                <a:solidFill>
                  <a:srgbClr val="454545"/>
                </a:solidFill>
              </a:rPr>
              <a:t>, </a:t>
            </a:r>
            <a:r>
              <a:rPr lang="en-IE" dirty="0" err="1">
                <a:solidFill>
                  <a:srgbClr val="454545"/>
                </a:solidFill>
              </a:rPr>
              <a:t>iki</a:t>
            </a:r>
            <a:r>
              <a:rPr lang="en-IE" dirty="0">
                <a:solidFill>
                  <a:srgbClr val="454545"/>
                </a:solidFill>
              </a:rPr>
              <a:t> </a:t>
            </a:r>
            <a:r>
              <a:rPr lang="en-IE" dirty="0" err="1">
                <a:solidFill>
                  <a:srgbClr val="454545"/>
                </a:solidFill>
              </a:rPr>
              <a:t>Topluluk</a:t>
            </a:r>
            <a:r>
              <a:rPr lang="en-IE" dirty="0">
                <a:solidFill>
                  <a:srgbClr val="454545"/>
                </a:solidFill>
              </a:rPr>
              <a:t> </a:t>
            </a:r>
            <a:r>
              <a:rPr lang="en-IE" dirty="0" err="1">
                <a:solidFill>
                  <a:srgbClr val="454545"/>
                </a:solidFill>
              </a:rPr>
              <a:t>Grubundan</a:t>
            </a:r>
            <a:r>
              <a:rPr lang="en-IE" dirty="0">
                <a:solidFill>
                  <a:srgbClr val="454545"/>
                </a:solidFill>
              </a:rPr>
              <a:t> </a:t>
            </a:r>
            <a:r>
              <a:rPr lang="en-IE" dirty="0" err="1">
                <a:solidFill>
                  <a:srgbClr val="454545"/>
                </a:solidFill>
              </a:rPr>
              <a:t>kendi</a:t>
            </a:r>
            <a:r>
              <a:rPr lang="en-IE" dirty="0">
                <a:solidFill>
                  <a:srgbClr val="454545"/>
                </a:solidFill>
              </a:rPr>
              <a:t> </a:t>
            </a:r>
            <a:r>
              <a:rPr lang="en-IE" dirty="0" err="1">
                <a:solidFill>
                  <a:srgbClr val="454545"/>
                </a:solidFill>
              </a:rPr>
              <a:t>hikayelerini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FoodCloud</a:t>
            </a:r>
            <a:r>
              <a:rPr lang="en-IE" dirty="0">
                <a:solidFill>
                  <a:srgbClr val="454545"/>
                </a:solidFill>
              </a:rPr>
              <a:t> </a:t>
            </a:r>
            <a:r>
              <a:rPr lang="en-IE" dirty="0" err="1">
                <a:solidFill>
                  <a:srgbClr val="454545"/>
                </a:solidFill>
              </a:rPr>
              <a:t>ile</a:t>
            </a:r>
            <a:r>
              <a:rPr lang="en-IE" dirty="0">
                <a:solidFill>
                  <a:srgbClr val="454545"/>
                </a:solidFill>
              </a:rPr>
              <a:t> </a:t>
            </a:r>
            <a:r>
              <a:rPr lang="en-IE" dirty="0" err="1">
                <a:solidFill>
                  <a:srgbClr val="454545"/>
                </a:solidFill>
              </a:rPr>
              <a:t>çalışmanın</a:t>
            </a:r>
            <a:r>
              <a:rPr lang="en-IE" dirty="0">
                <a:solidFill>
                  <a:srgbClr val="454545"/>
                </a:solidFill>
              </a:rPr>
              <a:t> ne </a:t>
            </a:r>
            <a:r>
              <a:rPr lang="en-IE" dirty="0" err="1">
                <a:solidFill>
                  <a:srgbClr val="454545"/>
                </a:solidFill>
              </a:rPr>
              <a:t>anlama</a:t>
            </a:r>
            <a:r>
              <a:rPr lang="en-IE" dirty="0">
                <a:solidFill>
                  <a:srgbClr val="454545"/>
                </a:solidFill>
              </a:rPr>
              <a:t> </a:t>
            </a:r>
            <a:r>
              <a:rPr lang="en-IE" dirty="0" err="1">
                <a:solidFill>
                  <a:srgbClr val="454545"/>
                </a:solidFill>
              </a:rPr>
              <a:t>geldiğini</a:t>
            </a:r>
            <a:r>
              <a:rPr lang="en-IE" dirty="0">
                <a:solidFill>
                  <a:srgbClr val="454545"/>
                </a:solidFill>
              </a:rPr>
              <a:t> </a:t>
            </a:r>
            <a:r>
              <a:rPr lang="en-IE" dirty="0" err="1">
                <a:solidFill>
                  <a:srgbClr val="454545"/>
                </a:solidFill>
              </a:rPr>
              <a:t>duyacaksınız</a:t>
            </a:r>
            <a:r>
              <a:rPr lang="en-IE" dirty="0">
                <a:solidFill>
                  <a:srgbClr val="454545"/>
                </a:solidFill>
              </a:rPr>
              <a:t>.</a:t>
            </a:r>
          </a:p>
          <a:p>
            <a:pPr algn="ctr"/>
            <a:r>
              <a:rPr lang="en-IE" dirty="0" err="1">
                <a:solidFill>
                  <a:srgbClr val="454545"/>
                </a:solidFill>
              </a:rPr>
              <a:t>Bir</a:t>
            </a:r>
            <a:r>
              <a:rPr lang="en-IE" dirty="0">
                <a:solidFill>
                  <a:srgbClr val="454545"/>
                </a:solidFill>
              </a:rPr>
              <a:t> video, </a:t>
            </a:r>
            <a:r>
              <a:rPr lang="en-IE" dirty="0" err="1">
                <a:solidFill>
                  <a:srgbClr val="454545"/>
                </a:solidFill>
              </a:rPr>
              <a:t>bir</a:t>
            </a:r>
            <a:r>
              <a:rPr lang="en-IE" dirty="0">
                <a:solidFill>
                  <a:srgbClr val="454545"/>
                </a:solidFill>
              </a:rPr>
              <a:t> </a:t>
            </a:r>
            <a:r>
              <a:rPr lang="en-IE" dirty="0" err="1">
                <a:solidFill>
                  <a:srgbClr val="454545"/>
                </a:solidFill>
              </a:rPr>
              <a:t>referans</a:t>
            </a:r>
            <a:r>
              <a:rPr lang="en-IE" dirty="0">
                <a:solidFill>
                  <a:srgbClr val="454545"/>
                </a:solidFill>
              </a:rPr>
              <a:t> </a:t>
            </a:r>
            <a:r>
              <a:rPr lang="en-IE" dirty="0" err="1">
                <a:solidFill>
                  <a:srgbClr val="454545"/>
                </a:solidFill>
              </a:rPr>
              <a:t>ile</a:t>
            </a:r>
            <a:r>
              <a:rPr lang="en-IE" dirty="0">
                <a:solidFill>
                  <a:srgbClr val="454545"/>
                </a:solidFill>
              </a:rPr>
              <a:t> </a:t>
            </a:r>
            <a:r>
              <a:rPr lang="en-IE" dirty="0" err="1">
                <a:solidFill>
                  <a:srgbClr val="454545"/>
                </a:solidFill>
              </a:rPr>
              <a:t>başlayın</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üzerine</a:t>
            </a:r>
            <a:r>
              <a:rPr lang="en-IE" dirty="0">
                <a:solidFill>
                  <a:srgbClr val="454545"/>
                </a:solidFill>
              </a:rPr>
              <a:t> </a:t>
            </a:r>
            <a:r>
              <a:rPr lang="en-IE" dirty="0" err="1">
                <a:solidFill>
                  <a:srgbClr val="454545"/>
                </a:solidFill>
              </a:rPr>
              <a:t>inşa</a:t>
            </a:r>
            <a:r>
              <a:rPr lang="en-IE" dirty="0">
                <a:solidFill>
                  <a:srgbClr val="454545"/>
                </a:solidFill>
              </a:rPr>
              <a:t> </a:t>
            </a:r>
            <a:r>
              <a:rPr lang="en-IE" dirty="0" err="1">
                <a:solidFill>
                  <a:srgbClr val="454545"/>
                </a:solidFill>
              </a:rPr>
              <a:t>edin</a:t>
            </a:r>
            <a:r>
              <a:rPr lang="en-IE" dirty="0">
                <a:solidFill>
                  <a:srgbClr val="454545"/>
                </a:solidFill>
              </a:rPr>
              <a:t>.</a:t>
            </a:r>
            <a:endParaRPr lang="en-IE" dirty="0">
              <a:solidFill>
                <a:srgbClr val="454545"/>
              </a:solidFill>
            </a:endParaRPr>
          </a:p>
          <a:p>
            <a:pPr algn="l"/>
            <a:endParaRPr lang="en-IE" dirty="0">
              <a:solidFill>
                <a:srgbClr val="454545"/>
              </a:solidFill>
            </a:endParaRPr>
          </a:p>
        </p:txBody>
      </p:sp>
      <p:sp>
        <p:nvSpPr>
          <p:cNvPr id="8" name="Text Placeholder 7">
            <a:extLst>
              <a:ext uri="{FF2B5EF4-FFF2-40B4-BE49-F238E27FC236}">
                <a16:creationId xmlns:a16="http://schemas.microsoft.com/office/drawing/2014/main" xmlns="" id="{D4FC345E-3E32-45BC-8551-5733AB2308B9}"/>
              </a:ext>
            </a:extLst>
          </p:cNvPr>
          <p:cNvSpPr>
            <a:spLocks noGrp="1"/>
          </p:cNvSpPr>
          <p:nvPr>
            <p:ph type="body" sz="quarter" idx="15"/>
          </p:nvPr>
        </p:nvSpPr>
        <p:spPr>
          <a:xfrm>
            <a:off x="344032" y="653499"/>
            <a:ext cx="2992935" cy="5665819"/>
          </a:xfrm>
        </p:spPr>
        <p:txBody>
          <a:bodyPr>
            <a:normAutofit fontScale="92500" lnSpcReduction="20000"/>
          </a:bodyPr>
          <a:lstStyle/>
          <a:p>
            <a:pPr algn="ctr"/>
            <a:r>
              <a:rPr lang="en-IE" sz="2800" b="1" i="0" u="sng" dirty="0">
                <a:solidFill>
                  <a:schemeClr val="accent1"/>
                </a:solidFill>
                <a:effectLst/>
              </a:rPr>
              <a:t>Food Cloud, </a:t>
            </a:r>
            <a:r>
              <a:rPr lang="en-IE" sz="2800" b="1" i="0" u="sng" dirty="0" err="1" smtClean="0">
                <a:solidFill>
                  <a:schemeClr val="accent1"/>
                </a:solidFill>
                <a:effectLst/>
              </a:rPr>
              <a:t>Irel</a:t>
            </a:r>
            <a:r>
              <a:rPr lang="tr-TR" sz="2800" b="1" i="0" u="sng" dirty="0" smtClean="0">
                <a:solidFill>
                  <a:schemeClr val="accent1"/>
                </a:solidFill>
                <a:effectLst/>
              </a:rPr>
              <a:t>anda</a:t>
            </a:r>
            <a:endParaRPr lang="en-IE" sz="2800" b="1" i="0" u="sng" dirty="0">
              <a:solidFill>
                <a:schemeClr val="accent1"/>
              </a:solidFill>
              <a:effectLst/>
            </a:endParaRPr>
          </a:p>
          <a:p>
            <a:pPr algn="ctr"/>
            <a:endParaRPr lang="en-IE" sz="2800" b="1" dirty="0"/>
          </a:p>
          <a:p>
            <a:pPr algn="ctr"/>
            <a:r>
              <a:rPr lang="tr-TR" sz="2600" dirty="0" smtClean="0"/>
              <a:t>Biz </a:t>
            </a:r>
            <a:r>
              <a:rPr lang="en-IE" sz="2600" dirty="0" smtClean="0"/>
              <a:t>Ne </a:t>
            </a:r>
            <a:r>
              <a:rPr lang="en-IE" sz="2600" dirty="0" err="1"/>
              <a:t>Yapıyoruz</a:t>
            </a:r>
            <a:endParaRPr lang="en-IE" sz="2600" dirty="0"/>
          </a:p>
          <a:p>
            <a:pPr algn="ctr"/>
            <a:r>
              <a:rPr lang="en-IE" sz="2600" dirty="0" err="1"/>
              <a:t>FoodCloud</a:t>
            </a:r>
            <a:r>
              <a:rPr lang="en-IE" sz="2600" dirty="0"/>
              <a:t>, </a:t>
            </a:r>
            <a:r>
              <a:rPr lang="en-IE" sz="2600" dirty="0" err="1"/>
              <a:t>fazla</a:t>
            </a:r>
            <a:r>
              <a:rPr lang="en-IE" sz="2600" dirty="0"/>
              <a:t> </a:t>
            </a:r>
            <a:r>
              <a:rPr lang="en-IE" sz="2600" dirty="0" err="1"/>
              <a:t>yiyeceğe</a:t>
            </a:r>
            <a:r>
              <a:rPr lang="en-IE" sz="2600" dirty="0"/>
              <a:t> </a:t>
            </a:r>
            <a:r>
              <a:rPr lang="en-IE" sz="2600" dirty="0" err="1"/>
              <a:t>sahip</a:t>
            </a:r>
            <a:r>
              <a:rPr lang="en-IE" sz="2600" dirty="0"/>
              <a:t> </a:t>
            </a:r>
            <a:r>
              <a:rPr lang="en-IE" sz="2600" dirty="0" err="1"/>
              <a:t>işletmeleri</a:t>
            </a:r>
            <a:r>
              <a:rPr lang="en-IE" sz="2600" dirty="0"/>
              <a:t>, </a:t>
            </a:r>
            <a:r>
              <a:rPr lang="en-IE" sz="2600" dirty="0" err="1"/>
              <a:t>ihtiyacı</a:t>
            </a:r>
            <a:r>
              <a:rPr lang="en-IE" sz="2600" dirty="0"/>
              <a:t> </a:t>
            </a:r>
            <a:r>
              <a:rPr lang="en-IE" sz="2600" dirty="0" err="1"/>
              <a:t>olan</a:t>
            </a:r>
            <a:r>
              <a:rPr lang="en-IE" sz="2600" dirty="0"/>
              <a:t> </a:t>
            </a:r>
            <a:r>
              <a:rPr lang="en-IE" sz="2600" dirty="0" err="1"/>
              <a:t>Hayır</a:t>
            </a:r>
            <a:r>
              <a:rPr lang="en-IE" sz="2600" dirty="0"/>
              <a:t> </a:t>
            </a:r>
            <a:r>
              <a:rPr lang="en-IE" sz="2600" dirty="0" err="1"/>
              <a:t>Kurumları</a:t>
            </a:r>
            <a:r>
              <a:rPr lang="en-IE" sz="2600" dirty="0"/>
              <a:t> </a:t>
            </a:r>
            <a:r>
              <a:rPr lang="en-IE" sz="2600" dirty="0" err="1"/>
              <a:t>ve</a:t>
            </a:r>
            <a:r>
              <a:rPr lang="en-IE" sz="2600" dirty="0"/>
              <a:t> </a:t>
            </a:r>
            <a:r>
              <a:rPr lang="en-IE" sz="2600" dirty="0" err="1"/>
              <a:t>Topluluk</a:t>
            </a:r>
            <a:r>
              <a:rPr lang="en-IE" sz="2600" dirty="0"/>
              <a:t> </a:t>
            </a:r>
            <a:r>
              <a:rPr lang="en-IE" sz="2600" dirty="0" err="1"/>
              <a:t>Grupları</a:t>
            </a:r>
            <a:r>
              <a:rPr lang="en-IE" sz="2600" dirty="0"/>
              <a:t> </a:t>
            </a:r>
            <a:r>
              <a:rPr lang="en-IE" sz="2600" dirty="0" err="1"/>
              <a:t>ile</a:t>
            </a:r>
            <a:r>
              <a:rPr lang="en-IE" sz="2600" dirty="0"/>
              <a:t> </a:t>
            </a:r>
            <a:r>
              <a:rPr lang="en-IE" sz="2600" dirty="0" err="1"/>
              <a:t>birleştirir</a:t>
            </a:r>
            <a:r>
              <a:rPr lang="en-IE" sz="2600" dirty="0"/>
              <a:t>.</a:t>
            </a:r>
            <a:endParaRPr lang="en-IE" sz="2600" dirty="0"/>
          </a:p>
          <a:p>
            <a:pPr algn="ctr"/>
            <a:endParaRPr lang="en-IE" sz="2600" dirty="0"/>
          </a:p>
          <a:p>
            <a:pPr algn="ctr"/>
            <a:r>
              <a:rPr lang="en-IE" sz="2600" dirty="0" err="1" smtClean="0"/>
              <a:t>Görevimiz</a:t>
            </a:r>
            <a:endParaRPr lang="en-IE" sz="2600" dirty="0"/>
          </a:p>
          <a:p>
            <a:pPr algn="ctr"/>
            <a:r>
              <a:rPr lang="en-IE" sz="2600" dirty="0" err="1"/>
              <a:t>Dünyayı</a:t>
            </a:r>
            <a:r>
              <a:rPr lang="en-IE" sz="2600" dirty="0"/>
              <a:t> </a:t>
            </a:r>
            <a:r>
              <a:rPr lang="en-IE" sz="2600" dirty="0" err="1"/>
              <a:t>daha</a:t>
            </a:r>
            <a:r>
              <a:rPr lang="en-IE" sz="2600" dirty="0"/>
              <a:t> </a:t>
            </a:r>
            <a:r>
              <a:rPr lang="en-IE" sz="2600" dirty="0" err="1"/>
              <a:t>iyi</a:t>
            </a:r>
            <a:r>
              <a:rPr lang="en-IE" sz="2600" dirty="0"/>
              <a:t> </a:t>
            </a:r>
            <a:r>
              <a:rPr lang="en-IE" sz="2600" dirty="0" err="1"/>
              <a:t>bir</a:t>
            </a:r>
            <a:r>
              <a:rPr lang="en-IE" sz="2600" dirty="0"/>
              <a:t> </a:t>
            </a:r>
            <a:r>
              <a:rPr lang="en-IE" sz="2600" dirty="0" err="1"/>
              <a:t>yer</a:t>
            </a:r>
            <a:r>
              <a:rPr lang="en-IE" sz="2600" dirty="0"/>
              <a:t> </a:t>
            </a:r>
            <a:r>
              <a:rPr lang="en-IE" sz="2600" dirty="0" err="1"/>
              <a:t>haline</a:t>
            </a:r>
            <a:r>
              <a:rPr lang="en-IE" sz="2600" dirty="0"/>
              <a:t> </a:t>
            </a:r>
            <a:r>
              <a:rPr lang="en-IE" sz="2600" dirty="0" err="1"/>
              <a:t>getirmek</a:t>
            </a:r>
            <a:r>
              <a:rPr lang="en-IE" sz="2600" dirty="0"/>
              <a:t> </a:t>
            </a:r>
            <a:r>
              <a:rPr lang="en-IE" sz="2600" dirty="0" err="1"/>
              <a:t>için</a:t>
            </a:r>
            <a:r>
              <a:rPr lang="en-IE" sz="2600" dirty="0"/>
              <a:t> </a:t>
            </a:r>
            <a:r>
              <a:rPr lang="en-IE" sz="2600" dirty="0" err="1"/>
              <a:t>fazla</a:t>
            </a:r>
            <a:r>
              <a:rPr lang="en-IE" sz="2600" dirty="0"/>
              <a:t> </a:t>
            </a:r>
            <a:r>
              <a:rPr lang="en-IE" sz="2600" dirty="0" err="1"/>
              <a:t>yiyecekleri</a:t>
            </a:r>
            <a:r>
              <a:rPr lang="en-IE" sz="2600" dirty="0"/>
              <a:t> </a:t>
            </a:r>
            <a:r>
              <a:rPr lang="en-IE" sz="2600" dirty="0" err="1"/>
              <a:t>fırsatlara</a:t>
            </a:r>
            <a:r>
              <a:rPr lang="en-IE" sz="2600" dirty="0"/>
              <a:t> </a:t>
            </a:r>
            <a:r>
              <a:rPr lang="en-IE" sz="2600" dirty="0" err="1"/>
              <a:t>dönüştürmek</a:t>
            </a:r>
            <a:r>
              <a:rPr lang="en-IE" sz="2600" dirty="0"/>
              <a:t> </a:t>
            </a:r>
            <a:r>
              <a:rPr lang="en-IE" sz="2600" dirty="0" err="1"/>
              <a:t>gibi</a:t>
            </a:r>
            <a:r>
              <a:rPr lang="en-IE" sz="2600" dirty="0"/>
              <a:t> </a:t>
            </a:r>
            <a:r>
              <a:rPr lang="en-IE" sz="2600" dirty="0" err="1"/>
              <a:t>bir</a:t>
            </a:r>
            <a:r>
              <a:rPr lang="en-IE" sz="2600" dirty="0"/>
              <a:t> </a:t>
            </a:r>
            <a:r>
              <a:rPr lang="en-IE" sz="2600" dirty="0" err="1"/>
              <a:t>görevimiz</a:t>
            </a:r>
            <a:r>
              <a:rPr lang="en-IE" sz="2600" dirty="0"/>
              <a:t> var.</a:t>
            </a:r>
            <a:endParaRPr lang="en-IE" sz="2600" dirty="0"/>
          </a:p>
          <a:p>
            <a:pPr algn="ctr"/>
            <a:endParaRPr lang="en-IE" sz="2800" dirty="0"/>
          </a:p>
          <a:p>
            <a:pPr algn="ctr"/>
            <a:endParaRPr lang="en-IE" sz="2800" b="1" dirty="0"/>
          </a:p>
          <a:p>
            <a:pPr algn="ctr"/>
            <a:endParaRPr lang="en-IE" sz="2800" dirty="0"/>
          </a:p>
        </p:txBody>
      </p:sp>
      <p:pic>
        <p:nvPicPr>
          <p:cNvPr id="3" name="Picture 2">
            <a:hlinkClick r:id="rId2"/>
            <a:extLst>
              <a:ext uri="{FF2B5EF4-FFF2-40B4-BE49-F238E27FC236}">
                <a16:creationId xmlns:a16="http://schemas.microsoft.com/office/drawing/2014/main" xmlns="" id="{0C945F5F-5A47-49F8-B1FE-E6E9E20C8EBD}"/>
              </a:ext>
            </a:extLst>
          </p:cNvPr>
          <p:cNvPicPr>
            <a:picLocks noChangeAspect="1"/>
          </p:cNvPicPr>
          <p:nvPr/>
        </p:nvPicPr>
        <p:blipFill rotWithShape="1">
          <a:blip r:embed="rId3"/>
          <a:srcRect t="32944"/>
          <a:stretch/>
        </p:blipFill>
        <p:spPr>
          <a:xfrm>
            <a:off x="3497614" y="3693791"/>
            <a:ext cx="4155297" cy="2299346"/>
          </a:xfrm>
          <a:prstGeom prst="rect">
            <a:avLst/>
          </a:prstGeom>
        </p:spPr>
      </p:pic>
      <p:pic>
        <p:nvPicPr>
          <p:cNvPr id="6" name="Picture 5">
            <a:hlinkClick r:id="rId2"/>
            <a:extLst>
              <a:ext uri="{FF2B5EF4-FFF2-40B4-BE49-F238E27FC236}">
                <a16:creationId xmlns:a16="http://schemas.microsoft.com/office/drawing/2014/main" xmlns="" id="{AB8AA5B7-C488-4B85-BE10-7FBFFBF3C38B}"/>
              </a:ext>
            </a:extLst>
          </p:cNvPr>
          <p:cNvPicPr>
            <a:picLocks noChangeAspect="1"/>
          </p:cNvPicPr>
          <p:nvPr/>
        </p:nvPicPr>
        <p:blipFill>
          <a:blip r:embed="rId4"/>
          <a:stretch>
            <a:fillRect/>
          </a:stretch>
        </p:blipFill>
        <p:spPr>
          <a:xfrm>
            <a:off x="7813559" y="3693791"/>
            <a:ext cx="4118908" cy="2299346"/>
          </a:xfrm>
          <a:prstGeom prst="rect">
            <a:avLst/>
          </a:prstGeom>
        </p:spPr>
      </p:pic>
    </p:spTree>
    <p:extLst>
      <p:ext uri="{BB962C8B-B14F-4D97-AF65-F5344CB8AC3E}">
        <p14:creationId xmlns:p14="http://schemas.microsoft.com/office/powerpoint/2010/main" val="3452125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9CD04AE-6E10-4500-83F6-DF0554D0411B}"/>
              </a:ext>
            </a:extLst>
          </p:cNvPr>
          <p:cNvSpPr>
            <a:spLocks noGrp="1"/>
          </p:cNvSpPr>
          <p:nvPr>
            <p:ph type="body" sz="quarter" idx="14"/>
          </p:nvPr>
        </p:nvSpPr>
        <p:spPr>
          <a:xfrm>
            <a:off x="3903452" y="237041"/>
            <a:ext cx="8056175" cy="5206518"/>
          </a:xfrm>
        </p:spPr>
        <p:txBody>
          <a:bodyPr/>
          <a:lstStyle/>
          <a:p>
            <a:r>
              <a:rPr lang="tr-TR" sz="3200" b="1" dirty="0" smtClean="0">
                <a:solidFill>
                  <a:srgbClr val="009FD8"/>
                </a:solidFill>
              </a:rPr>
              <a:t>Önemli </a:t>
            </a:r>
            <a:r>
              <a:rPr lang="tr-TR" sz="3200" b="1" dirty="0">
                <a:solidFill>
                  <a:srgbClr val="009FD8"/>
                </a:solidFill>
              </a:rPr>
              <a:t>Kişilere Ulaşın</a:t>
            </a:r>
            <a:endParaRPr lang="en-IE" sz="3200" b="1" i="0" dirty="0">
              <a:solidFill>
                <a:srgbClr val="009FD8"/>
              </a:solidFill>
              <a:effectLst/>
            </a:endParaRPr>
          </a:p>
          <a:p>
            <a:pPr algn="ctr"/>
            <a:r>
              <a:rPr lang="tr-TR" sz="2800" b="1" dirty="0" smtClean="0">
                <a:solidFill>
                  <a:srgbClr val="E48E02"/>
                </a:solidFill>
              </a:rPr>
              <a:t>Hikâye </a:t>
            </a:r>
            <a:r>
              <a:rPr lang="tr-TR" sz="2800" b="1" dirty="0">
                <a:solidFill>
                  <a:srgbClr val="E48E02"/>
                </a:solidFill>
              </a:rPr>
              <a:t>anlatma sanatı, yazılışta olduğu kadar teslimde de var!</a:t>
            </a:r>
            <a:endParaRPr lang="en-IE" sz="2800" b="1" i="0" dirty="0">
              <a:solidFill>
                <a:srgbClr val="E48E02"/>
              </a:solidFill>
              <a:effectLst/>
            </a:endParaRPr>
          </a:p>
          <a:p>
            <a:r>
              <a:rPr lang="en-IE" dirty="0" err="1" smtClean="0">
                <a:solidFill>
                  <a:srgbClr val="454545"/>
                </a:solidFill>
              </a:rPr>
              <a:t>Hikayenizi</a:t>
            </a:r>
            <a:r>
              <a:rPr lang="en-IE" dirty="0" smtClean="0">
                <a:solidFill>
                  <a:srgbClr val="454545"/>
                </a:solidFill>
              </a:rPr>
              <a:t> </a:t>
            </a:r>
            <a:r>
              <a:rPr lang="en-IE" dirty="0" err="1">
                <a:solidFill>
                  <a:srgbClr val="454545"/>
                </a:solidFill>
              </a:rPr>
              <a:t>veya</a:t>
            </a:r>
            <a:r>
              <a:rPr lang="en-IE" dirty="0">
                <a:solidFill>
                  <a:srgbClr val="454545"/>
                </a:solidFill>
              </a:rPr>
              <a:t> </a:t>
            </a:r>
            <a:r>
              <a:rPr lang="en-IE" dirty="0" err="1">
                <a:solidFill>
                  <a:srgbClr val="454545"/>
                </a:solidFill>
              </a:rPr>
              <a:t>mesajınızı</a:t>
            </a:r>
            <a:r>
              <a:rPr lang="en-IE" dirty="0">
                <a:solidFill>
                  <a:srgbClr val="454545"/>
                </a:solidFill>
              </a:rPr>
              <a:t> </a:t>
            </a:r>
            <a:r>
              <a:rPr lang="en-IE" dirty="0" err="1">
                <a:solidFill>
                  <a:srgbClr val="454545"/>
                </a:solidFill>
              </a:rPr>
              <a:t>paylaşmak</a:t>
            </a:r>
            <a:r>
              <a:rPr lang="en-IE" dirty="0">
                <a:solidFill>
                  <a:srgbClr val="454545"/>
                </a:solidFill>
              </a:rPr>
              <a:t>, </a:t>
            </a:r>
            <a:r>
              <a:rPr lang="en-IE" dirty="0" err="1">
                <a:solidFill>
                  <a:srgbClr val="454545"/>
                </a:solidFill>
              </a:rPr>
              <a:t>farklı</a:t>
            </a:r>
            <a:r>
              <a:rPr lang="en-IE" dirty="0">
                <a:solidFill>
                  <a:srgbClr val="454545"/>
                </a:solidFill>
              </a:rPr>
              <a:t> </a:t>
            </a:r>
            <a:r>
              <a:rPr lang="en-IE" dirty="0" err="1">
                <a:solidFill>
                  <a:srgbClr val="454545"/>
                </a:solidFill>
              </a:rPr>
              <a:t>formatlarda</a:t>
            </a:r>
            <a:r>
              <a:rPr lang="en-IE" dirty="0">
                <a:solidFill>
                  <a:srgbClr val="454545"/>
                </a:solidFill>
              </a:rPr>
              <a:t> (blog, </a:t>
            </a:r>
            <a:r>
              <a:rPr lang="en-IE" dirty="0" err="1">
                <a:solidFill>
                  <a:srgbClr val="454545"/>
                </a:solidFill>
              </a:rPr>
              <a:t>Sosyal</a:t>
            </a:r>
            <a:r>
              <a:rPr lang="en-IE" dirty="0">
                <a:solidFill>
                  <a:srgbClr val="454545"/>
                </a:solidFill>
              </a:rPr>
              <a:t> </a:t>
            </a:r>
            <a:r>
              <a:rPr lang="en-IE" dirty="0" err="1">
                <a:solidFill>
                  <a:srgbClr val="454545"/>
                </a:solidFill>
              </a:rPr>
              <a:t>Medya</a:t>
            </a:r>
            <a:r>
              <a:rPr lang="en-IE" dirty="0">
                <a:solidFill>
                  <a:srgbClr val="454545"/>
                </a:solidFill>
              </a:rPr>
              <a:t>, </a:t>
            </a:r>
            <a:r>
              <a:rPr lang="en-IE" dirty="0" err="1">
                <a:solidFill>
                  <a:srgbClr val="454545"/>
                </a:solidFill>
              </a:rPr>
              <a:t>vlog</a:t>
            </a:r>
            <a:r>
              <a:rPr lang="en-IE" dirty="0">
                <a:solidFill>
                  <a:srgbClr val="454545"/>
                </a:solidFill>
              </a:rPr>
              <a:t>, </a:t>
            </a:r>
            <a:r>
              <a:rPr lang="en-IE" dirty="0" err="1">
                <a:solidFill>
                  <a:srgbClr val="454545"/>
                </a:solidFill>
              </a:rPr>
              <a:t>makale</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daha</a:t>
            </a:r>
            <a:r>
              <a:rPr lang="en-IE" dirty="0">
                <a:solidFill>
                  <a:srgbClr val="454545"/>
                </a:solidFill>
              </a:rPr>
              <a:t> </a:t>
            </a:r>
            <a:r>
              <a:rPr lang="en-IE" dirty="0" err="1">
                <a:solidFill>
                  <a:srgbClr val="454545"/>
                </a:solidFill>
              </a:rPr>
              <a:t>fazlası</a:t>
            </a:r>
            <a:r>
              <a:rPr lang="en-IE" dirty="0">
                <a:solidFill>
                  <a:srgbClr val="454545"/>
                </a:solidFill>
              </a:rPr>
              <a:t>) </a:t>
            </a:r>
            <a:r>
              <a:rPr lang="en-IE" dirty="0" err="1">
                <a:solidFill>
                  <a:srgbClr val="454545"/>
                </a:solidFill>
              </a:rPr>
              <a:t>sunmak</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birden</a:t>
            </a:r>
            <a:r>
              <a:rPr lang="en-IE" dirty="0">
                <a:solidFill>
                  <a:srgbClr val="454545"/>
                </a:solidFill>
              </a:rPr>
              <a:t> </a:t>
            </a:r>
            <a:r>
              <a:rPr lang="en-IE" dirty="0" err="1">
                <a:solidFill>
                  <a:srgbClr val="454545"/>
                </a:solidFill>
              </a:rPr>
              <a:t>fazla</a:t>
            </a:r>
            <a:r>
              <a:rPr lang="en-IE" dirty="0">
                <a:solidFill>
                  <a:srgbClr val="454545"/>
                </a:solidFill>
              </a:rPr>
              <a:t> </a:t>
            </a:r>
            <a:r>
              <a:rPr lang="en-IE" dirty="0" err="1">
                <a:solidFill>
                  <a:srgbClr val="454545"/>
                </a:solidFill>
              </a:rPr>
              <a:t>platforma</a:t>
            </a:r>
            <a:r>
              <a:rPr lang="en-IE" dirty="0">
                <a:solidFill>
                  <a:srgbClr val="454545"/>
                </a:solidFill>
              </a:rPr>
              <a:t> </a:t>
            </a:r>
            <a:r>
              <a:rPr lang="en-IE" dirty="0" err="1">
                <a:solidFill>
                  <a:srgbClr val="454545"/>
                </a:solidFill>
              </a:rPr>
              <a:t>erişiminiz</a:t>
            </a:r>
            <a:r>
              <a:rPr lang="en-IE" dirty="0">
                <a:solidFill>
                  <a:srgbClr val="454545"/>
                </a:solidFill>
              </a:rPr>
              <a:t> </a:t>
            </a:r>
            <a:r>
              <a:rPr lang="en-IE" dirty="0" err="1">
                <a:solidFill>
                  <a:srgbClr val="454545"/>
                </a:solidFill>
              </a:rPr>
              <a:t>var</a:t>
            </a:r>
            <a:r>
              <a:rPr lang="en-IE" dirty="0">
                <a:solidFill>
                  <a:srgbClr val="454545"/>
                </a:solidFill>
              </a:rPr>
              <a:t>, </a:t>
            </a:r>
            <a:r>
              <a:rPr lang="en-IE" dirty="0" err="1">
                <a:solidFill>
                  <a:srgbClr val="454545"/>
                </a:solidFill>
              </a:rPr>
              <a:t>böylece</a:t>
            </a:r>
            <a:r>
              <a:rPr lang="en-IE" dirty="0">
                <a:solidFill>
                  <a:srgbClr val="454545"/>
                </a:solidFill>
              </a:rPr>
              <a:t> </a:t>
            </a:r>
            <a:r>
              <a:rPr lang="en-IE" dirty="0" err="1">
                <a:solidFill>
                  <a:srgbClr val="454545"/>
                </a:solidFill>
              </a:rPr>
              <a:t>birkaç</a:t>
            </a:r>
            <a:r>
              <a:rPr lang="en-IE" dirty="0">
                <a:solidFill>
                  <a:srgbClr val="454545"/>
                </a:solidFill>
              </a:rPr>
              <a:t> </a:t>
            </a:r>
            <a:r>
              <a:rPr lang="en-IE" dirty="0" err="1">
                <a:solidFill>
                  <a:srgbClr val="454545"/>
                </a:solidFill>
              </a:rPr>
              <a:t>platformda</a:t>
            </a:r>
            <a:r>
              <a:rPr lang="en-IE" dirty="0">
                <a:solidFill>
                  <a:srgbClr val="454545"/>
                </a:solidFill>
              </a:rPr>
              <a:t> </a:t>
            </a:r>
            <a:r>
              <a:rPr lang="en-IE" dirty="0" err="1">
                <a:solidFill>
                  <a:srgbClr val="454545"/>
                </a:solidFill>
              </a:rPr>
              <a:t>anlatabilirsiniz</a:t>
            </a:r>
            <a:r>
              <a:rPr lang="en-IE" dirty="0">
                <a:solidFill>
                  <a:srgbClr val="454545"/>
                </a:solidFill>
              </a:rPr>
              <a:t>.</a:t>
            </a:r>
          </a:p>
          <a:p>
            <a:r>
              <a:rPr lang="en-IE" dirty="0" err="1">
                <a:solidFill>
                  <a:srgbClr val="454545"/>
                </a:solidFill>
              </a:rPr>
              <a:t>Tüketicilerin</a:t>
            </a:r>
            <a:r>
              <a:rPr lang="en-IE" dirty="0">
                <a:solidFill>
                  <a:srgbClr val="454545"/>
                </a:solidFill>
              </a:rPr>
              <a:t> </a:t>
            </a:r>
            <a:r>
              <a:rPr lang="en-IE" dirty="0" err="1">
                <a:solidFill>
                  <a:srgbClr val="454545"/>
                </a:solidFill>
              </a:rPr>
              <a:t>çeşitli</a:t>
            </a:r>
            <a:r>
              <a:rPr lang="en-IE" dirty="0">
                <a:solidFill>
                  <a:srgbClr val="454545"/>
                </a:solidFill>
              </a:rPr>
              <a:t> </a:t>
            </a:r>
            <a:r>
              <a:rPr lang="en-IE" dirty="0" err="1">
                <a:solidFill>
                  <a:srgbClr val="454545"/>
                </a:solidFill>
              </a:rPr>
              <a:t>iletişim</a:t>
            </a:r>
            <a:r>
              <a:rPr lang="en-IE" dirty="0">
                <a:solidFill>
                  <a:srgbClr val="454545"/>
                </a:solidFill>
              </a:rPr>
              <a:t> </a:t>
            </a:r>
            <a:r>
              <a:rPr lang="en-IE" dirty="0" err="1">
                <a:solidFill>
                  <a:srgbClr val="454545"/>
                </a:solidFill>
              </a:rPr>
              <a:t>kanallarında</a:t>
            </a:r>
            <a:r>
              <a:rPr lang="en-IE" dirty="0">
                <a:solidFill>
                  <a:srgbClr val="454545"/>
                </a:solidFill>
              </a:rPr>
              <a:t> </a:t>
            </a:r>
            <a:r>
              <a:rPr lang="en-IE" dirty="0" err="1">
                <a:solidFill>
                  <a:srgbClr val="454545"/>
                </a:solidFill>
              </a:rPr>
              <a:t>etkileşimde</a:t>
            </a:r>
            <a:r>
              <a:rPr lang="en-IE" dirty="0">
                <a:solidFill>
                  <a:srgbClr val="454545"/>
                </a:solidFill>
              </a:rPr>
              <a:t> </a:t>
            </a:r>
            <a:r>
              <a:rPr lang="en-IE" dirty="0" err="1">
                <a:solidFill>
                  <a:srgbClr val="454545"/>
                </a:solidFill>
              </a:rPr>
              <a:t>bulunduğu</a:t>
            </a:r>
            <a:r>
              <a:rPr lang="en-IE" dirty="0">
                <a:solidFill>
                  <a:srgbClr val="454545"/>
                </a:solidFill>
              </a:rPr>
              <a:t> </a:t>
            </a:r>
            <a:r>
              <a:rPr lang="en-IE" dirty="0" err="1">
                <a:solidFill>
                  <a:srgbClr val="454545"/>
                </a:solidFill>
              </a:rPr>
              <a:t>bu</a:t>
            </a:r>
            <a:r>
              <a:rPr lang="en-IE" dirty="0">
                <a:solidFill>
                  <a:srgbClr val="454545"/>
                </a:solidFill>
              </a:rPr>
              <a:t> </a:t>
            </a:r>
            <a:r>
              <a:rPr lang="en-IE" dirty="0" err="1">
                <a:solidFill>
                  <a:srgbClr val="454545"/>
                </a:solidFill>
              </a:rPr>
              <a:t>çok</a:t>
            </a:r>
            <a:r>
              <a:rPr lang="en-IE" dirty="0">
                <a:solidFill>
                  <a:srgbClr val="454545"/>
                </a:solidFill>
              </a:rPr>
              <a:t> </a:t>
            </a:r>
            <a:r>
              <a:rPr lang="en-IE" dirty="0" err="1">
                <a:solidFill>
                  <a:srgbClr val="454545"/>
                </a:solidFill>
              </a:rPr>
              <a:t>platformlu</a:t>
            </a:r>
            <a:r>
              <a:rPr lang="en-IE" dirty="0">
                <a:solidFill>
                  <a:srgbClr val="454545"/>
                </a:solidFill>
              </a:rPr>
              <a:t> </a:t>
            </a:r>
            <a:r>
              <a:rPr lang="en-IE" dirty="0" err="1">
                <a:solidFill>
                  <a:srgbClr val="454545"/>
                </a:solidFill>
              </a:rPr>
              <a:t>hikaye</a:t>
            </a:r>
            <a:r>
              <a:rPr lang="en-IE" dirty="0">
                <a:solidFill>
                  <a:srgbClr val="454545"/>
                </a:solidFill>
              </a:rPr>
              <a:t> </a:t>
            </a:r>
            <a:r>
              <a:rPr lang="en-IE" dirty="0" err="1">
                <a:solidFill>
                  <a:srgbClr val="454545"/>
                </a:solidFill>
              </a:rPr>
              <a:t>anlatımı</a:t>
            </a:r>
            <a:r>
              <a:rPr lang="en-IE" dirty="0">
                <a:solidFill>
                  <a:srgbClr val="454545"/>
                </a:solidFill>
              </a:rPr>
              <a:t>, </a:t>
            </a:r>
            <a:r>
              <a:rPr lang="en-IE" dirty="0" err="1">
                <a:solidFill>
                  <a:srgbClr val="454545"/>
                </a:solidFill>
              </a:rPr>
              <a:t>önemli</a:t>
            </a:r>
            <a:r>
              <a:rPr lang="en-IE" dirty="0">
                <a:solidFill>
                  <a:srgbClr val="454545"/>
                </a:solidFill>
              </a:rPr>
              <a:t> </a:t>
            </a:r>
            <a:r>
              <a:rPr lang="en-IE" dirty="0" err="1">
                <a:solidFill>
                  <a:srgbClr val="454545"/>
                </a:solidFill>
              </a:rPr>
              <a:t>kişilere</a:t>
            </a:r>
            <a:r>
              <a:rPr lang="en-IE" dirty="0">
                <a:solidFill>
                  <a:srgbClr val="454545"/>
                </a:solidFill>
              </a:rPr>
              <a:t> </a:t>
            </a:r>
            <a:r>
              <a:rPr lang="en-IE" dirty="0" err="1">
                <a:solidFill>
                  <a:srgbClr val="454545"/>
                </a:solidFill>
              </a:rPr>
              <a:t>tercih</a:t>
            </a:r>
            <a:r>
              <a:rPr lang="en-IE" dirty="0">
                <a:solidFill>
                  <a:srgbClr val="454545"/>
                </a:solidFill>
              </a:rPr>
              <a:t> </a:t>
            </a:r>
            <a:r>
              <a:rPr lang="en-IE" dirty="0" err="1">
                <a:solidFill>
                  <a:srgbClr val="454545"/>
                </a:solidFill>
              </a:rPr>
              <a:t>ettikleri</a:t>
            </a:r>
            <a:r>
              <a:rPr lang="en-IE" dirty="0">
                <a:solidFill>
                  <a:srgbClr val="454545"/>
                </a:solidFill>
              </a:rPr>
              <a:t> </a:t>
            </a:r>
            <a:r>
              <a:rPr lang="en-IE" dirty="0" err="1">
                <a:solidFill>
                  <a:srgbClr val="454545"/>
                </a:solidFill>
              </a:rPr>
              <a:t>kanallardan</a:t>
            </a:r>
            <a:r>
              <a:rPr lang="en-IE" dirty="0">
                <a:solidFill>
                  <a:srgbClr val="454545"/>
                </a:solidFill>
              </a:rPr>
              <a:t> </a:t>
            </a:r>
            <a:r>
              <a:rPr lang="en-IE" dirty="0" err="1">
                <a:solidFill>
                  <a:srgbClr val="454545"/>
                </a:solidFill>
              </a:rPr>
              <a:t>ulaşmanız</a:t>
            </a:r>
            <a:r>
              <a:rPr lang="en-IE" dirty="0">
                <a:solidFill>
                  <a:srgbClr val="454545"/>
                </a:solidFill>
              </a:rPr>
              <a:t> </a:t>
            </a:r>
            <a:r>
              <a:rPr lang="en-IE" dirty="0" err="1">
                <a:solidFill>
                  <a:srgbClr val="454545"/>
                </a:solidFill>
              </a:rPr>
              <a:t>için</a:t>
            </a:r>
            <a:r>
              <a:rPr lang="en-IE" dirty="0">
                <a:solidFill>
                  <a:srgbClr val="454545"/>
                </a:solidFill>
              </a:rPr>
              <a:t> </a:t>
            </a:r>
            <a:r>
              <a:rPr lang="en-IE" dirty="0" err="1">
                <a:solidFill>
                  <a:srgbClr val="454545"/>
                </a:solidFill>
              </a:rPr>
              <a:t>gereklidir</a:t>
            </a:r>
            <a:r>
              <a:rPr lang="en-IE" dirty="0">
                <a:solidFill>
                  <a:srgbClr val="454545"/>
                </a:solidFill>
              </a:rPr>
              <a:t>.</a:t>
            </a:r>
            <a:endParaRPr lang="en-IE" b="0" i="0" dirty="0" smtClean="0">
              <a:solidFill>
                <a:srgbClr val="454545"/>
              </a:solidFill>
              <a:effectLst/>
            </a:endParaRPr>
          </a:p>
          <a:p>
            <a:r>
              <a:rPr lang="tr-TR" sz="2800" b="1" dirty="0" smtClean="0">
                <a:solidFill>
                  <a:srgbClr val="ED2A59"/>
                </a:solidFill>
              </a:rPr>
              <a:t>Kitlenizin </a:t>
            </a:r>
            <a:r>
              <a:rPr lang="tr-TR" sz="2800" b="1" dirty="0">
                <a:solidFill>
                  <a:srgbClr val="ED2A59"/>
                </a:solidFill>
              </a:rPr>
              <a:t>İlgi Çektiği Yerleri Görmek İçin Ölçün!</a:t>
            </a:r>
            <a:endParaRPr lang="en-IE" sz="2800" b="1" dirty="0">
              <a:solidFill>
                <a:srgbClr val="ED2A59"/>
              </a:solidFill>
            </a:endParaRPr>
          </a:p>
          <a:p>
            <a:r>
              <a:rPr lang="en-IE" dirty="0" err="1" smtClean="0">
                <a:solidFill>
                  <a:srgbClr val="454545"/>
                </a:solidFill>
              </a:rPr>
              <a:t>Hikayenizi</a:t>
            </a:r>
            <a:r>
              <a:rPr lang="en-IE" dirty="0" smtClean="0">
                <a:solidFill>
                  <a:srgbClr val="454545"/>
                </a:solidFill>
              </a:rPr>
              <a:t> </a:t>
            </a:r>
            <a:r>
              <a:rPr lang="en-IE" dirty="0" err="1">
                <a:solidFill>
                  <a:srgbClr val="454545"/>
                </a:solidFill>
              </a:rPr>
              <a:t>hedef</a:t>
            </a:r>
            <a:r>
              <a:rPr lang="en-IE" dirty="0">
                <a:solidFill>
                  <a:srgbClr val="454545"/>
                </a:solidFill>
              </a:rPr>
              <a:t> </a:t>
            </a:r>
            <a:r>
              <a:rPr lang="en-IE" dirty="0" err="1">
                <a:solidFill>
                  <a:srgbClr val="454545"/>
                </a:solidFill>
              </a:rPr>
              <a:t>kitlenize</a:t>
            </a:r>
            <a:r>
              <a:rPr lang="en-IE" dirty="0">
                <a:solidFill>
                  <a:srgbClr val="454545"/>
                </a:solidFill>
              </a:rPr>
              <a:t> </a:t>
            </a:r>
            <a:r>
              <a:rPr lang="en-IE" dirty="0" err="1">
                <a:solidFill>
                  <a:srgbClr val="454545"/>
                </a:solidFill>
              </a:rPr>
              <a:t>uygun</a:t>
            </a:r>
            <a:r>
              <a:rPr lang="en-IE" dirty="0">
                <a:solidFill>
                  <a:srgbClr val="454545"/>
                </a:solidFill>
              </a:rPr>
              <a:t> </a:t>
            </a:r>
            <a:r>
              <a:rPr lang="en-IE" dirty="0" err="1">
                <a:solidFill>
                  <a:srgbClr val="454545"/>
                </a:solidFill>
              </a:rPr>
              <a:t>platformlara</a:t>
            </a:r>
            <a:r>
              <a:rPr lang="en-IE" dirty="0">
                <a:solidFill>
                  <a:srgbClr val="454545"/>
                </a:solidFill>
              </a:rPr>
              <a:t> </a:t>
            </a:r>
            <a:r>
              <a:rPr lang="en-IE" dirty="0" err="1">
                <a:solidFill>
                  <a:srgbClr val="454545"/>
                </a:solidFill>
              </a:rPr>
              <a:t>yazın</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anlatın</a:t>
            </a:r>
            <a:r>
              <a:rPr lang="en-IE" dirty="0">
                <a:solidFill>
                  <a:srgbClr val="454545"/>
                </a:solidFill>
              </a:rPr>
              <a:t>. </a:t>
            </a:r>
            <a:r>
              <a:rPr lang="en-IE" dirty="0" err="1">
                <a:solidFill>
                  <a:srgbClr val="454545"/>
                </a:solidFill>
              </a:rPr>
              <a:t>Veriler</a:t>
            </a:r>
            <a:r>
              <a:rPr lang="en-IE" dirty="0">
                <a:solidFill>
                  <a:srgbClr val="454545"/>
                </a:solidFill>
              </a:rPr>
              <a:t>, </a:t>
            </a:r>
            <a:r>
              <a:rPr lang="en-IE" dirty="0" err="1">
                <a:solidFill>
                  <a:srgbClr val="454545"/>
                </a:solidFill>
              </a:rPr>
              <a:t>hedef</a:t>
            </a:r>
            <a:r>
              <a:rPr lang="en-IE" dirty="0">
                <a:solidFill>
                  <a:srgbClr val="454545"/>
                </a:solidFill>
              </a:rPr>
              <a:t> </a:t>
            </a:r>
            <a:r>
              <a:rPr lang="en-IE" dirty="0" err="1">
                <a:solidFill>
                  <a:srgbClr val="454545"/>
                </a:solidFill>
              </a:rPr>
              <a:t>kitlenizin</a:t>
            </a:r>
            <a:r>
              <a:rPr lang="en-IE" dirty="0">
                <a:solidFill>
                  <a:srgbClr val="454545"/>
                </a:solidFill>
              </a:rPr>
              <a:t> Facebook </a:t>
            </a:r>
            <a:r>
              <a:rPr lang="en-IE" dirty="0" err="1">
                <a:solidFill>
                  <a:srgbClr val="454545"/>
                </a:solidFill>
              </a:rPr>
              <a:t>ve</a:t>
            </a:r>
            <a:r>
              <a:rPr lang="en-IE" dirty="0">
                <a:solidFill>
                  <a:srgbClr val="454545"/>
                </a:solidFill>
              </a:rPr>
              <a:t> </a:t>
            </a:r>
            <a:r>
              <a:rPr lang="en-IE" dirty="0" err="1">
                <a:solidFill>
                  <a:srgbClr val="454545"/>
                </a:solidFill>
              </a:rPr>
              <a:t>Instagram'ı</a:t>
            </a:r>
            <a:r>
              <a:rPr lang="en-IE" dirty="0">
                <a:solidFill>
                  <a:srgbClr val="454545"/>
                </a:solidFill>
              </a:rPr>
              <a:t> </a:t>
            </a:r>
            <a:r>
              <a:rPr lang="en-IE" dirty="0" err="1">
                <a:solidFill>
                  <a:srgbClr val="454545"/>
                </a:solidFill>
              </a:rPr>
              <a:t>sıklıkla</a:t>
            </a:r>
            <a:r>
              <a:rPr lang="en-IE" dirty="0">
                <a:solidFill>
                  <a:srgbClr val="454545"/>
                </a:solidFill>
              </a:rPr>
              <a:t> </a:t>
            </a:r>
            <a:r>
              <a:rPr lang="en-IE" dirty="0" err="1">
                <a:solidFill>
                  <a:srgbClr val="454545"/>
                </a:solidFill>
              </a:rPr>
              <a:t>ziyaret</a:t>
            </a:r>
            <a:r>
              <a:rPr lang="en-IE" dirty="0">
                <a:solidFill>
                  <a:srgbClr val="454545"/>
                </a:solidFill>
              </a:rPr>
              <a:t> </a:t>
            </a:r>
            <a:r>
              <a:rPr lang="en-IE" dirty="0" err="1">
                <a:solidFill>
                  <a:srgbClr val="454545"/>
                </a:solidFill>
              </a:rPr>
              <a:t>ettiğini</a:t>
            </a:r>
            <a:r>
              <a:rPr lang="en-IE" dirty="0">
                <a:solidFill>
                  <a:srgbClr val="454545"/>
                </a:solidFill>
              </a:rPr>
              <a:t> </a:t>
            </a:r>
            <a:r>
              <a:rPr lang="en-IE" dirty="0" err="1">
                <a:solidFill>
                  <a:srgbClr val="454545"/>
                </a:solidFill>
              </a:rPr>
              <a:t>gösteriyorsa</a:t>
            </a:r>
            <a:r>
              <a:rPr lang="en-IE" dirty="0">
                <a:solidFill>
                  <a:srgbClr val="454545"/>
                </a:solidFill>
              </a:rPr>
              <a:t>. </a:t>
            </a:r>
            <a:r>
              <a:rPr lang="en-IE" dirty="0" err="1">
                <a:solidFill>
                  <a:srgbClr val="454545"/>
                </a:solidFill>
              </a:rPr>
              <a:t>Görüntüler</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videolar</a:t>
            </a:r>
            <a:r>
              <a:rPr lang="en-IE" dirty="0">
                <a:solidFill>
                  <a:srgbClr val="454545"/>
                </a:solidFill>
              </a:rPr>
              <a:t> </a:t>
            </a:r>
            <a:r>
              <a:rPr lang="en-IE" dirty="0" err="1">
                <a:solidFill>
                  <a:srgbClr val="454545"/>
                </a:solidFill>
              </a:rPr>
              <a:t>aracılığıyla</a:t>
            </a:r>
            <a:r>
              <a:rPr lang="en-IE" dirty="0">
                <a:solidFill>
                  <a:srgbClr val="454545"/>
                </a:solidFill>
              </a:rPr>
              <a:t> </a:t>
            </a:r>
            <a:r>
              <a:rPr lang="en-IE" dirty="0" err="1">
                <a:solidFill>
                  <a:srgbClr val="454545"/>
                </a:solidFill>
              </a:rPr>
              <a:t>görsel</a:t>
            </a:r>
            <a:r>
              <a:rPr lang="en-IE" dirty="0">
                <a:solidFill>
                  <a:srgbClr val="454545"/>
                </a:solidFill>
              </a:rPr>
              <a:t> </a:t>
            </a:r>
            <a:r>
              <a:rPr lang="en-IE" dirty="0" err="1">
                <a:solidFill>
                  <a:srgbClr val="454545"/>
                </a:solidFill>
              </a:rPr>
              <a:t>hikaye</a:t>
            </a:r>
            <a:r>
              <a:rPr lang="en-IE" dirty="0">
                <a:solidFill>
                  <a:srgbClr val="454545"/>
                </a:solidFill>
              </a:rPr>
              <a:t> </a:t>
            </a:r>
            <a:r>
              <a:rPr lang="en-IE" dirty="0" err="1">
                <a:solidFill>
                  <a:srgbClr val="454545"/>
                </a:solidFill>
              </a:rPr>
              <a:t>anlatımı</a:t>
            </a:r>
            <a:r>
              <a:rPr lang="en-IE" dirty="0">
                <a:solidFill>
                  <a:srgbClr val="454545"/>
                </a:solidFill>
              </a:rPr>
              <a:t>, </a:t>
            </a:r>
            <a:r>
              <a:rPr lang="en-IE" dirty="0" err="1">
                <a:solidFill>
                  <a:srgbClr val="454545"/>
                </a:solidFill>
              </a:rPr>
              <a:t>özellikle</a:t>
            </a:r>
            <a:r>
              <a:rPr lang="en-IE" dirty="0">
                <a:solidFill>
                  <a:srgbClr val="454545"/>
                </a:solidFill>
              </a:rPr>
              <a:t> </a:t>
            </a:r>
            <a:r>
              <a:rPr lang="en-IE" dirty="0" err="1">
                <a:solidFill>
                  <a:srgbClr val="454545"/>
                </a:solidFill>
              </a:rPr>
              <a:t>bu</a:t>
            </a:r>
            <a:r>
              <a:rPr lang="en-IE" dirty="0">
                <a:solidFill>
                  <a:srgbClr val="454545"/>
                </a:solidFill>
              </a:rPr>
              <a:t> </a:t>
            </a:r>
            <a:r>
              <a:rPr lang="en-IE" dirty="0" err="1">
                <a:solidFill>
                  <a:srgbClr val="454545"/>
                </a:solidFill>
              </a:rPr>
              <a:t>platformlarda</a:t>
            </a:r>
            <a:r>
              <a:rPr lang="en-IE" dirty="0">
                <a:solidFill>
                  <a:srgbClr val="454545"/>
                </a:solidFill>
              </a:rPr>
              <a:t> </a:t>
            </a:r>
            <a:r>
              <a:rPr lang="en-IE" dirty="0" err="1">
                <a:solidFill>
                  <a:srgbClr val="454545"/>
                </a:solidFill>
              </a:rPr>
              <a:t>ilgi</a:t>
            </a:r>
            <a:r>
              <a:rPr lang="en-IE" dirty="0">
                <a:solidFill>
                  <a:srgbClr val="454545"/>
                </a:solidFill>
              </a:rPr>
              <a:t> </a:t>
            </a:r>
            <a:r>
              <a:rPr lang="en-IE" dirty="0" err="1">
                <a:solidFill>
                  <a:srgbClr val="454545"/>
                </a:solidFill>
              </a:rPr>
              <a:t>çekici</a:t>
            </a:r>
            <a:r>
              <a:rPr lang="en-IE" dirty="0">
                <a:solidFill>
                  <a:srgbClr val="454545"/>
                </a:solidFill>
              </a:rPr>
              <a:t> </a:t>
            </a:r>
            <a:r>
              <a:rPr lang="en-IE" dirty="0" err="1">
                <a:solidFill>
                  <a:srgbClr val="454545"/>
                </a:solidFill>
              </a:rPr>
              <a:t>olabilir</a:t>
            </a:r>
            <a:r>
              <a:rPr lang="en-IE" dirty="0">
                <a:solidFill>
                  <a:srgbClr val="454545"/>
                </a:solidFill>
              </a:rPr>
              <a:t>. </a:t>
            </a:r>
            <a:r>
              <a:rPr lang="en-IE" dirty="0" err="1">
                <a:solidFill>
                  <a:srgbClr val="454545"/>
                </a:solidFill>
              </a:rPr>
              <a:t>Daha</a:t>
            </a:r>
            <a:r>
              <a:rPr lang="en-IE" dirty="0">
                <a:solidFill>
                  <a:srgbClr val="454545"/>
                </a:solidFill>
              </a:rPr>
              <a:t> </a:t>
            </a:r>
            <a:r>
              <a:rPr lang="en-IE" dirty="0" err="1">
                <a:solidFill>
                  <a:srgbClr val="454545"/>
                </a:solidFill>
              </a:rPr>
              <a:t>fazla</a:t>
            </a:r>
            <a:r>
              <a:rPr lang="en-IE" dirty="0">
                <a:solidFill>
                  <a:srgbClr val="454545"/>
                </a:solidFill>
              </a:rPr>
              <a:t> </a:t>
            </a:r>
            <a:r>
              <a:rPr lang="en-IE" dirty="0" err="1">
                <a:solidFill>
                  <a:srgbClr val="454545"/>
                </a:solidFill>
              </a:rPr>
              <a:t>bilgilendirici</a:t>
            </a:r>
            <a:r>
              <a:rPr lang="en-IE" dirty="0">
                <a:solidFill>
                  <a:srgbClr val="454545"/>
                </a:solidFill>
              </a:rPr>
              <a:t> </a:t>
            </a:r>
            <a:r>
              <a:rPr lang="en-IE" dirty="0" err="1">
                <a:solidFill>
                  <a:srgbClr val="454545"/>
                </a:solidFill>
              </a:rPr>
              <a:t>ve</a:t>
            </a:r>
            <a:r>
              <a:rPr lang="en-IE" dirty="0">
                <a:solidFill>
                  <a:srgbClr val="454545"/>
                </a:solidFill>
              </a:rPr>
              <a:t> </a:t>
            </a:r>
            <a:r>
              <a:rPr lang="en-IE" dirty="0" err="1">
                <a:solidFill>
                  <a:srgbClr val="454545"/>
                </a:solidFill>
              </a:rPr>
              <a:t>ilham</a:t>
            </a:r>
            <a:r>
              <a:rPr lang="en-IE" dirty="0">
                <a:solidFill>
                  <a:srgbClr val="454545"/>
                </a:solidFill>
              </a:rPr>
              <a:t> </a:t>
            </a:r>
            <a:r>
              <a:rPr lang="en-IE" dirty="0" err="1">
                <a:solidFill>
                  <a:srgbClr val="454545"/>
                </a:solidFill>
              </a:rPr>
              <a:t>verici</a:t>
            </a:r>
            <a:r>
              <a:rPr lang="en-IE" dirty="0">
                <a:solidFill>
                  <a:srgbClr val="454545"/>
                </a:solidFill>
              </a:rPr>
              <a:t> </a:t>
            </a:r>
            <a:r>
              <a:rPr lang="en-IE" dirty="0" err="1">
                <a:solidFill>
                  <a:srgbClr val="454545"/>
                </a:solidFill>
              </a:rPr>
              <a:t>sosyal</a:t>
            </a:r>
            <a:r>
              <a:rPr lang="en-IE" dirty="0">
                <a:solidFill>
                  <a:srgbClr val="454545"/>
                </a:solidFill>
              </a:rPr>
              <a:t> </a:t>
            </a:r>
            <a:r>
              <a:rPr lang="en-IE" dirty="0" err="1">
                <a:solidFill>
                  <a:srgbClr val="454545"/>
                </a:solidFill>
              </a:rPr>
              <a:t>medya</a:t>
            </a:r>
            <a:r>
              <a:rPr lang="en-IE" dirty="0">
                <a:solidFill>
                  <a:srgbClr val="454545"/>
                </a:solidFill>
              </a:rPr>
              <a:t> </a:t>
            </a:r>
            <a:r>
              <a:rPr lang="en-IE" dirty="0" err="1">
                <a:solidFill>
                  <a:srgbClr val="454545"/>
                </a:solidFill>
              </a:rPr>
              <a:t>videoları</a:t>
            </a:r>
            <a:r>
              <a:rPr lang="en-IE" dirty="0">
                <a:solidFill>
                  <a:srgbClr val="454545"/>
                </a:solidFill>
              </a:rPr>
              <a:t> </a:t>
            </a:r>
            <a:r>
              <a:rPr lang="en-IE" dirty="0" err="1">
                <a:solidFill>
                  <a:srgbClr val="454545"/>
                </a:solidFill>
              </a:rPr>
              <a:t>yayınlayın</a:t>
            </a:r>
            <a:r>
              <a:rPr lang="en-IE" dirty="0">
                <a:solidFill>
                  <a:srgbClr val="454545"/>
                </a:solidFill>
              </a:rPr>
              <a:t>.</a:t>
            </a:r>
            <a:endParaRPr lang="en-IE" b="0" i="0" dirty="0">
              <a:solidFill>
                <a:srgbClr val="454545"/>
              </a:solidFill>
              <a:effectLst/>
            </a:endParaRPr>
          </a:p>
        </p:txBody>
      </p:sp>
      <p:sp>
        <p:nvSpPr>
          <p:cNvPr id="8" name="Text Placeholder 7">
            <a:extLst>
              <a:ext uri="{FF2B5EF4-FFF2-40B4-BE49-F238E27FC236}">
                <a16:creationId xmlns:a16="http://schemas.microsoft.com/office/drawing/2014/main" xmlns="" id="{D4FC345E-3E32-45BC-8551-5733AB2308B9}"/>
              </a:ext>
            </a:extLst>
          </p:cNvPr>
          <p:cNvSpPr>
            <a:spLocks noGrp="1"/>
          </p:cNvSpPr>
          <p:nvPr>
            <p:ph type="body" sz="quarter" idx="15"/>
          </p:nvPr>
        </p:nvSpPr>
        <p:spPr/>
        <p:txBody>
          <a:bodyPr>
            <a:normAutofit/>
          </a:bodyPr>
          <a:lstStyle/>
          <a:p>
            <a:pPr algn="ctr"/>
            <a:r>
              <a:rPr lang="en-IE" b="1" dirty="0" err="1" smtClean="0"/>
              <a:t>Hikaye</a:t>
            </a:r>
            <a:r>
              <a:rPr lang="en-IE" b="1" dirty="0" smtClean="0"/>
              <a:t> </a:t>
            </a:r>
            <a:r>
              <a:rPr lang="en-IE" b="1" dirty="0" err="1"/>
              <a:t>Anlatma</a:t>
            </a:r>
            <a:r>
              <a:rPr lang="en-IE" b="1" dirty="0"/>
              <a:t> </a:t>
            </a:r>
            <a:r>
              <a:rPr lang="en-IE" b="1" dirty="0" err="1"/>
              <a:t>Kapasitesi</a:t>
            </a:r>
            <a:endParaRPr lang="en-IE" b="1" dirty="0"/>
          </a:p>
          <a:p>
            <a:pPr algn="ctr"/>
            <a:endParaRPr lang="en-IE" b="1" dirty="0"/>
          </a:p>
          <a:p>
            <a:pPr algn="ctr"/>
            <a:r>
              <a:rPr lang="tr-TR" sz="2800" dirty="0" smtClean="0"/>
              <a:t>Hikayenizi </a:t>
            </a:r>
            <a:r>
              <a:rPr lang="tr-TR" sz="2800" dirty="0"/>
              <a:t>oluşturmak ve paylaşmak için hangi kaynaklara ve becerilere ihtiyacınız var?</a:t>
            </a:r>
            <a:endParaRPr lang="en-IE" sz="2800" dirty="0"/>
          </a:p>
          <a:p>
            <a:endParaRPr lang="en-IE" dirty="0"/>
          </a:p>
        </p:txBody>
      </p:sp>
    </p:spTree>
    <p:extLst>
      <p:ext uri="{BB962C8B-B14F-4D97-AF65-F5344CB8AC3E}">
        <p14:creationId xmlns:p14="http://schemas.microsoft.com/office/powerpoint/2010/main" val="999941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A7FD14E-1A36-408F-B1CA-D9B4B67A2D55}"/>
              </a:ext>
            </a:extLst>
          </p:cNvPr>
          <p:cNvSpPr>
            <a:spLocks noGrp="1"/>
          </p:cNvSpPr>
          <p:nvPr>
            <p:ph type="body" sz="quarter" idx="13"/>
          </p:nvPr>
        </p:nvSpPr>
        <p:spPr>
          <a:xfrm>
            <a:off x="6096000" y="1021949"/>
            <a:ext cx="4656083" cy="4355358"/>
          </a:xfrm>
        </p:spPr>
        <p:txBody>
          <a:bodyPr>
            <a:normAutofit fontScale="92500" lnSpcReduction="10000"/>
          </a:bodyPr>
          <a:lstStyle/>
          <a:p>
            <a:r>
              <a:rPr lang="en-IE" i="0" dirty="0" err="1"/>
              <a:t>Bir</a:t>
            </a:r>
            <a:r>
              <a:rPr lang="en-IE" i="0" dirty="0"/>
              <a:t> </a:t>
            </a:r>
            <a:r>
              <a:rPr lang="en-IE" i="0" dirty="0" err="1"/>
              <a:t>öğleden</a:t>
            </a:r>
            <a:r>
              <a:rPr lang="en-IE" i="0" dirty="0"/>
              <a:t> </a:t>
            </a:r>
            <a:r>
              <a:rPr lang="en-IE" i="0" dirty="0" err="1"/>
              <a:t>sonra</a:t>
            </a:r>
            <a:r>
              <a:rPr lang="en-IE" i="0" dirty="0"/>
              <a:t> </a:t>
            </a:r>
            <a:r>
              <a:rPr lang="en-IE" i="0" dirty="0" err="1"/>
              <a:t>parkta</a:t>
            </a:r>
            <a:r>
              <a:rPr lang="en-IE" i="0" dirty="0"/>
              <a:t> </a:t>
            </a:r>
            <a:r>
              <a:rPr lang="en-IE" i="0" dirty="0" err="1"/>
              <a:t>arkadaşlarımla</a:t>
            </a:r>
            <a:r>
              <a:rPr lang="en-IE" i="0" dirty="0"/>
              <a:t> </a:t>
            </a:r>
            <a:r>
              <a:rPr lang="en-IE" i="0" dirty="0" err="1"/>
              <a:t>insanların</a:t>
            </a:r>
            <a:r>
              <a:rPr lang="en-IE" i="0" dirty="0"/>
              <a:t> </a:t>
            </a:r>
            <a:r>
              <a:rPr lang="en-IE" i="0" dirty="0" err="1"/>
              <a:t>buzdolaplarından</a:t>
            </a:r>
            <a:r>
              <a:rPr lang="en-IE" i="0" dirty="0"/>
              <a:t> </a:t>
            </a:r>
            <a:r>
              <a:rPr lang="en-IE" i="0" dirty="0" err="1"/>
              <a:t>attıkları</a:t>
            </a:r>
            <a:r>
              <a:rPr lang="en-IE" i="0" dirty="0"/>
              <a:t> </a:t>
            </a:r>
            <a:r>
              <a:rPr lang="en-IE" i="0" dirty="0" err="1"/>
              <a:t>yiyecek</a:t>
            </a:r>
            <a:r>
              <a:rPr lang="en-IE" i="0" dirty="0"/>
              <a:t> </a:t>
            </a:r>
            <a:r>
              <a:rPr lang="en-IE" i="0" dirty="0" err="1"/>
              <a:t>miktarı</a:t>
            </a:r>
            <a:r>
              <a:rPr lang="en-IE" i="0" dirty="0"/>
              <a:t> </a:t>
            </a:r>
            <a:r>
              <a:rPr lang="en-IE" i="0" dirty="0" err="1"/>
              <a:t>hakkında</a:t>
            </a:r>
            <a:r>
              <a:rPr lang="en-IE" i="0" dirty="0"/>
              <a:t> </a:t>
            </a:r>
            <a:r>
              <a:rPr lang="en-IE" i="0" dirty="0" err="1"/>
              <a:t>konuştuktan</a:t>
            </a:r>
            <a:r>
              <a:rPr lang="en-IE" i="0" dirty="0"/>
              <a:t> </a:t>
            </a:r>
            <a:r>
              <a:rPr lang="en-IE" i="0" dirty="0" err="1"/>
              <a:t>sonra</a:t>
            </a:r>
            <a:r>
              <a:rPr lang="en-IE" i="0" dirty="0"/>
              <a:t> </a:t>
            </a:r>
            <a:r>
              <a:rPr lang="en-IE" i="0" dirty="0" err="1"/>
              <a:t>Kitche'yi</a:t>
            </a:r>
            <a:r>
              <a:rPr lang="en-IE" i="0" dirty="0"/>
              <a:t> </a:t>
            </a:r>
            <a:r>
              <a:rPr lang="en-IE" i="0" dirty="0" err="1"/>
              <a:t>yarattık</a:t>
            </a:r>
            <a:r>
              <a:rPr lang="en-IE" i="0" dirty="0"/>
              <a:t>. </a:t>
            </a:r>
            <a:r>
              <a:rPr lang="en-IE" i="0" dirty="0" err="1"/>
              <a:t>Bunu</a:t>
            </a:r>
            <a:r>
              <a:rPr lang="en-IE" i="0" dirty="0"/>
              <a:t> </a:t>
            </a:r>
            <a:r>
              <a:rPr lang="en-IE" i="0" dirty="0" err="1"/>
              <a:t>denemek</a:t>
            </a:r>
            <a:r>
              <a:rPr lang="en-IE" i="0" dirty="0"/>
              <a:t> </a:t>
            </a:r>
            <a:r>
              <a:rPr lang="en-IE" i="0" dirty="0" err="1"/>
              <a:t>ve</a:t>
            </a:r>
            <a:r>
              <a:rPr lang="en-IE" i="0" dirty="0"/>
              <a:t> </a:t>
            </a:r>
            <a:r>
              <a:rPr lang="en-IE" i="0" dirty="0" err="1"/>
              <a:t>düzeltmek</a:t>
            </a:r>
            <a:r>
              <a:rPr lang="en-IE" i="0" dirty="0"/>
              <a:t> </a:t>
            </a:r>
            <a:r>
              <a:rPr lang="en-IE" i="0" dirty="0" err="1"/>
              <a:t>için</a:t>
            </a:r>
            <a:r>
              <a:rPr lang="en-IE" i="0" dirty="0"/>
              <a:t> </a:t>
            </a:r>
            <a:r>
              <a:rPr lang="en-IE" i="0" dirty="0" err="1"/>
              <a:t>bir</a:t>
            </a:r>
            <a:r>
              <a:rPr lang="en-IE" i="0" dirty="0"/>
              <a:t> </a:t>
            </a:r>
            <a:r>
              <a:rPr lang="en-IE" i="0" dirty="0" err="1"/>
              <a:t>şeyler</a:t>
            </a:r>
            <a:r>
              <a:rPr lang="en-IE" i="0" dirty="0"/>
              <a:t> </a:t>
            </a:r>
            <a:r>
              <a:rPr lang="en-IE" i="0" dirty="0" err="1"/>
              <a:t>yapmak</a:t>
            </a:r>
            <a:r>
              <a:rPr lang="en-IE" i="0" dirty="0"/>
              <a:t> </a:t>
            </a:r>
            <a:r>
              <a:rPr lang="en-IE" i="0" dirty="0" err="1"/>
              <a:t>istedik</a:t>
            </a:r>
            <a:r>
              <a:rPr lang="en-IE" i="0" dirty="0"/>
              <a:t>. En </a:t>
            </a:r>
            <a:r>
              <a:rPr lang="en-IE" i="0" dirty="0" err="1"/>
              <a:t>büyük</a:t>
            </a:r>
            <a:r>
              <a:rPr lang="en-IE" i="0" dirty="0"/>
              <a:t> </a:t>
            </a:r>
            <a:r>
              <a:rPr lang="en-IE" i="0" dirty="0" err="1"/>
              <a:t>atık</a:t>
            </a:r>
            <a:r>
              <a:rPr lang="en-IE" i="0" dirty="0"/>
              <a:t> </a:t>
            </a:r>
            <a:r>
              <a:rPr lang="en-IE" i="0" dirty="0" err="1"/>
              <a:t>kaynağı</a:t>
            </a:r>
            <a:r>
              <a:rPr lang="en-IE" i="0" dirty="0"/>
              <a:t> </a:t>
            </a:r>
            <a:r>
              <a:rPr lang="en-IE" i="0" dirty="0" err="1"/>
              <a:t>olmasına</a:t>
            </a:r>
            <a:r>
              <a:rPr lang="en-IE" i="0" dirty="0"/>
              <a:t> </a:t>
            </a:r>
            <a:r>
              <a:rPr lang="en-IE" i="0" dirty="0" err="1"/>
              <a:t>rağmen</a:t>
            </a:r>
            <a:r>
              <a:rPr lang="en-IE" i="0" dirty="0"/>
              <a:t>, </a:t>
            </a:r>
            <a:r>
              <a:rPr lang="en-IE" i="0" dirty="0" err="1"/>
              <a:t>evdeki</a:t>
            </a:r>
            <a:r>
              <a:rPr lang="en-IE" i="0" dirty="0"/>
              <a:t> </a:t>
            </a:r>
            <a:r>
              <a:rPr lang="en-IE" i="0" dirty="0" err="1"/>
              <a:t>yemek</a:t>
            </a:r>
            <a:r>
              <a:rPr lang="en-IE" i="0" dirty="0"/>
              <a:t> </a:t>
            </a:r>
            <a:r>
              <a:rPr lang="en-IE" i="0" dirty="0" err="1"/>
              <a:t>israfının</a:t>
            </a:r>
            <a:r>
              <a:rPr lang="en-IE" i="0" dirty="0"/>
              <a:t> </a:t>
            </a:r>
            <a:r>
              <a:rPr lang="en-IE" i="0" dirty="0" err="1"/>
              <a:t>miktarını</a:t>
            </a:r>
            <a:r>
              <a:rPr lang="en-IE" i="0" dirty="0"/>
              <a:t> </a:t>
            </a:r>
            <a:r>
              <a:rPr lang="en-IE" i="0" dirty="0" err="1"/>
              <a:t>ele</a:t>
            </a:r>
            <a:r>
              <a:rPr lang="en-IE" i="0" dirty="0"/>
              <a:t> </a:t>
            </a:r>
            <a:r>
              <a:rPr lang="en-IE" i="0" dirty="0" err="1"/>
              <a:t>alan</a:t>
            </a:r>
            <a:r>
              <a:rPr lang="en-IE" i="0" dirty="0"/>
              <a:t> </a:t>
            </a:r>
            <a:r>
              <a:rPr lang="en-IE" i="0" dirty="0" err="1"/>
              <a:t>hiçbir</a:t>
            </a:r>
            <a:r>
              <a:rPr lang="en-IE" i="0" dirty="0"/>
              <a:t> platform </a:t>
            </a:r>
            <a:r>
              <a:rPr lang="en-IE" i="0" dirty="0" err="1"/>
              <a:t>olmadığı</a:t>
            </a:r>
            <a:r>
              <a:rPr lang="en-IE" i="0" dirty="0"/>
              <a:t> </a:t>
            </a:r>
            <a:r>
              <a:rPr lang="en-IE" i="0" dirty="0" err="1"/>
              <a:t>bana</a:t>
            </a:r>
            <a:r>
              <a:rPr lang="en-IE" i="0" dirty="0"/>
              <a:t> </a:t>
            </a:r>
            <a:r>
              <a:rPr lang="en-IE" i="0" dirty="0" err="1"/>
              <a:t>açıktı</a:t>
            </a:r>
            <a:r>
              <a:rPr lang="en-IE" i="0" dirty="0"/>
              <a:t>.</a:t>
            </a:r>
            <a:endParaRPr lang="en-IE" i="0" dirty="0"/>
          </a:p>
        </p:txBody>
      </p:sp>
      <p:sp>
        <p:nvSpPr>
          <p:cNvPr id="12" name="TextBox 11">
            <a:extLst>
              <a:ext uri="{FF2B5EF4-FFF2-40B4-BE49-F238E27FC236}">
                <a16:creationId xmlns:a16="http://schemas.microsoft.com/office/drawing/2014/main" xmlns="" id="{A57B2E3F-AD94-4E08-A872-38E4C94A06FD}"/>
              </a:ext>
            </a:extLst>
          </p:cNvPr>
          <p:cNvSpPr txBox="1"/>
          <p:nvPr/>
        </p:nvSpPr>
        <p:spPr>
          <a:xfrm>
            <a:off x="0" y="5352422"/>
            <a:ext cx="6096000" cy="400110"/>
          </a:xfrm>
          <a:prstGeom prst="rect">
            <a:avLst/>
          </a:prstGeom>
          <a:solidFill>
            <a:srgbClr val="76C6D3"/>
          </a:solidFill>
        </p:spPr>
        <p:txBody>
          <a:bodyPr wrap="square">
            <a:spAutoFit/>
          </a:bodyPr>
          <a:lstStyle/>
          <a:p>
            <a:pPr algn="ctr"/>
            <a:r>
              <a:rPr lang="en-IE" sz="2000" dirty="0">
                <a:solidFill>
                  <a:schemeClr val="bg1"/>
                </a:solidFill>
              </a:rPr>
              <a:t>Alex </a:t>
            </a:r>
            <a:r>
              <a:rPr lang="en-IE" sz="2000" dirty="0" err="1">
                <a:solidFill>
                  <a:schemeClr val="bg1"/>
                </a:solidFill>
              </a:rPr>
              <a:t>Vlassopulos</a:t>
            </a:r>
            <a:r>
              <a:rPr lang="en-IE" sz="2000" dirty="0">
                <a:solidFill>
                  <a:schemeClr val="bg1"/>
                </a:solidFill>
              </a:rPr>
              <a:t> – </a:t>
            </a:r>
            <a:r>
              <a:rPr lang="en-IE" sz="2000" dirty="0" smtClean="0">
                <a:solidFill>
                  <a:schemeClr val="bg1"/>
                </a:solidFill>
              </a:rPr>
              <a:t> </a:t>
            </a:r>
            <a:r>
              <a:rPr lang="en-IE" sz="2000" dirty="0" err="1" smtClean="0">
                <a:solidFill>
                  <a:schemeClr val="bg1"/>
                </a:solidFill>
              </a:rPr>
              <a:t>Kitche</a:t>
            </a:r>
            <a:r>
              <a:rPr lang="tr-TR" sz="2000" dirty="0" smtClean="0">
                <a:solidFill>
                  <a:schemeClr val="bg1"/>
                </a:solidFill>
              </a:rPr>
              <a:t>’nin kurucusu</a:t>
            </a:r>
            <a:endParaRPr lang="en-IE" sz="2000" dirty="0">
              <a:solidFill>
                <a:schemeClr val="bg1"/>
              </a:solidFill>
            </a:endParaRPr>
          </a:p>
        </p:txBody>
      </p:sp>
      <p:sp>
        <p:nvSpPr>
          <p:cNvPr id="13" name="TextBox 12">
            <a:extLst>
              <a:ext uri="{FF2B5EF4-FFF2-40B4-BE49-F238E27FC236}">
                <a16:creationId xmlns:a16="http://schemas.microsoft.com/office/drawing/2014/main" xmlns="" id="{B601017B-4583-4FEB-886D-834D81128D93}"/>
              </a:ext>
            </a:extLst>
          </p:cNvPr>
          <p:cNvSpPr txBox="1"/>
          <p:nvPr/>
        </p:nvSpPr>
        <p:spPr>
          <a:xfrm>
            <a:off x="241738" y="100005"/>
            <a:ext cx="1790555" cy="369332"/>
          </a:xfrm>
          <a:prstGeom prst="rect">
            <a:avLst/>
          </a:prstGeom>
          <a:noFill/>
        </p:spPr>
        <p:txBody>
          <a:bodyPr wrap="none" rtlCol="0">
            <a:spAutoFit/>
          </a:bodyPr>
          <a:lstStyle/>
          <a:p>
            <a:r>
              <a:rPr lang="en-IE" b="1" dirty="0">
                <a:solidFill>
                  <a:srgbClr val="A6377D"/>
                </a:solidFill>
              </a:rPr>
              <a:t>YDSI SPOTLIGHT</a:t>
            </a:r>
          </a:p>
        </p:txBody>
      </p:sp>
      <p:sp>
        <p:nvSpPr>
          <p:cNvPr id="15" name="TextBox 14">
            <a:extLst>
              <a:ext uri="{FF2B5EF4-FFF2-40B4-BE49-F238E27FC236}">
                <a16:creationId xmlns:a16="http://schemas.microsoft.com/office/drawing/2014/main" xmlns="" id="{5A034FA9-ECF2-4135-A192-DD26CD9D7E24}"/>
              </a:ext>
            </a:extLst>
          </p:cNvPr>
          <p:cNvSpPr txBox="1"/>
          <p:nvPr/>
        </p:nvSpPr>
        <p:spPr>
          <a:xfrm>
            <a:off x="3048000" y="0"/>
            <a:ext cx="9606454" cy="646331"/>
          </a:xfrm>
          <a:prstGeom prst="rect">
            <a:avLst/>
          </a:prstGeom>
          <a:noFill/>
        </p:spPr>
        <p:txBody>
          <a:bodyPr wrap="square">
            <a:spAutoFit/>
          </a:bodyPr>
          <a:lstStyle/>
          <a:p>
            <a:r>
              <a:rPr lang="en-IE" sz="3600" b="1" dirty="0" err="1" smtClean="0">
                <a:solidFill>
                  <a:srgbClr val="A6377D"/>
                </a:solidFill>
              </a:rPr>
              <a:t>Dijital</a:t>
            </a:r>
            <a:r>
              <a:rPr lang="en-IE" sz="3600" b="1" dirty="0" smtClean="0">
                <a:solidFill>
                  <a:srgbClr val="A6377D"/>
                </a:solidFill>
              </a:rPr>
              <a:t> </a:t>
            </a:r>
            <a:r>
              <a:rPr lang="en-IE" sz="3600" b="1" dirty="0" err="1">
                <a:solidFill>
                  <a:srgbClr val="A6377D"/>
                </a:solidFill>
              </a:rPr>
              <a:t>Sosyal</a:t>
            </a:r>
            <a:r>
              <a:rPr lang="en-IE" sz="3600" b="1" dirty="0">
                <a:solidFill>
                  <a:srgbClr val="A6377D"/>
                </a:solidFill>
              </a:rPr>
              <a:t> </a:t>
            </a:r>
            <a:r>
              <a:rPr lang="en-IE" sz="3600" b="1" dirty="0" err="1">
                <a:solidFill>
                  <a:srgbClr val="A6377D"/>
                </a:solidFill>
              </a:rPr>
              <a:t>İnovasyon</a:t>
            </a:r>
            <a:r>
              <a:rPr lang="en-IE" sz="3600" b="1" dirty="0">
                <a:solidFill>
                  <a:srgbClr val="A6377D"/>
                </a:solidFill>
              </a:rPr>
              <a:t> </a:t>
            </a:r>
            <a:r>
              <a:rPr lang="en-IE" sz="3600" b="1" dirty="0" err="1">
                <a:solidFill>
                  <a:srgbClr val="A6377D"/>
                </a:solidFill>
              </a:rPr>
              <a:t>Hikaye</a:t>
            </a:r>
            <a:r>
              <a:rPr lang="en-IE" sz="3600" b="1" dirty="0">
                <a:solidFill>
                  <a:srgbClr val="A6377D"/>
                </a:solidFill>
              </a:rPr>
              <a:t> </a:t>
            </a:r>
            <a:r>
              <a:rPr lang="en-IE" sz="3600" b="1" dirty="0" err="1">
                <a:solidFill>
                  <a:srgbClr val="A6377D"/>
                </a:solidFill>
              </a:rPr>
              <a:t>Anlatımı</a:t>
            </a:r>
            <a:r>
              <a:rPr lang="en-IE" sz="3600" b="1" dirty="0">
                <a:solidFill>
                  <a:srgbClr val="A6377D"/>
                </a:solidFill>
              </a:rPr>
              <a:t>!</a:t>
            </a:r>
            <a:endParaRPr lang="en-IE" sz="3600" dirty="0"/>
          </a:p>
        </p:txBody>
      </p:sp>
      <p:sp>
        <p:nvSpPr>
          <p:cNvPr id="9" name="TextBox 8">
            <a:extLst>
              <a:ext uri="{FF2B5EF4-FFF2-40B4-BE49-F238E27FC236}">
                <a16:creationId xmlns:a16="http://schemas.microsoft.com/office/drawing/2014/main" xmlns="" id="{BD2181A8-8A9D-43C7-A2FE-2ABF961482A6}"/>
              </a:ext>
            </a:extLst>
          </p:cNvPr>
          <p:cNvSpPr txBox="1"/>
          <p:nvPr/>
        </p:nvSpPr>
        <p:spPr>
          <a:xfrm>
            <a:off x="2322787" y="6450392"/>
            <a:ext cx="6327226" cy="246221"/>
          </a:xfrm>
          <a:prstGeom prst="rect">
            <a:avLst/>
          </a:prstGeom>
          <a:noFill/>
        </p:spPr>
        <p:txBody>
          <a:bodyPr wrap="square">
            <a:spAutoFit/>
          </a:bodyPr>
          <a:lstStyle/>
          <a:p>
            <a:r>
              <a:rPr lang="en-IE" sz="1000" dirty="0">
                <a:hlinkClick r:id="rId2"/>
              </a:rPr>
              <a:t>Source: Daily Mail, </a:t>
            </a:r>
            <a:r>
              <a:rPr lang="en-IE" sz="1000" dirty="0"/>
              <a:t>  </a:t>
            </a:r>
            <a:r>
              <a:rPr lang="en-IE" sz="1000" dirty="0">
                <a:hlinkClick r:id="rId2"/>
              </a:rPr>
              <a:t> </a:t>
            </a:r>
            <a:r>
              <a:rPr lang="en-IE" sz="1000" dirty="0">
                <a:hlinkClick r:id="rId3"/>
              </a:rPr>
              <a:t>photo </a:t>
            </a:r>
            <a:r>
              <a:rPr lang="en-IE" sz="1000" b="0" i="0" dirty="0">
                <a:effectLst/>
                <a:latin typeface="-apple-system"/>
                <a:hlinkClick r:id="rId3"/>
              </a:rPr>
              <a:t>Alex </a:t>
            </a:r>
            <a:r>
              <a:rPr lang="en-IE" sz="1000" b="0" i="0" dirty="0" err="1">
                <a:effectLst/>
                <a:latin typeface="-apple-system"/>
                <a:hlinkClick r:id="rId3"/>
              </a:rPr>
              <a:t>Vlassopulos</a:t>
            </a:r>
            <a:r>
              <a:rPr lang="en-IE" sz="1000" b="0" i="0" dirty="0">
                <a:effectLst/>
                <a:latin typeface="-apple-system"/>
                <a:hlinkClick r:id="rId3"/>
              </a:rPr>
              <a:t> </a:t>
            </a:r>
            <a:r>
              <a:rPr lang="en-IE" sz="1000" b="0" i="0" dirty="0" err="1">
                <a:effectLst/>
                <a:latin typeface="-apple-system"/>
                <a:hlinkClick r:id="rId3"/>
              </a:rPr>
              <a:t>Linkedin</a:t>
            </a:r>
            <a:r>
              <a:rPr lang="en-IE" sz="1000" dirty="0">
                <a:hlinkClick r:id="rId3"/>
              </a:rPr>
              <a:t> </a:t>
            </a:r>
            <a:endParaRPr lang="en-IE" sz="1000" dirty="0"/>
          </a:p>
        </p:txBody>
      </p:sp>
      <p:pic>
        <p:nvPicPr>
          <p:cNvPr id="2050" name="Picture 2" descr="Alex Vlassopulos">
            <a:extLst>
              <a:ext uri="{FF2B5EF4-FFF2-40B4-BE49-F238E27FC236}">
                <a16:creationId xmlns:a16="http://schemas.microsoft.com/office/drawing/2014/main" xmlns="" id="{4A62E6E0-4FE8-4A8E-BEAC-9E56500A7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814" y="156730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61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0E1B600-6A00-462C-A6B2-6BD1615AC7FE}"/>
              </a:ext>
            </a:extLst>
          </p:cNvPr>
          <p:cNvSpPr>
            <a:spLocks noGrp="1"/>
          </p:cNvSpPr>
          <p:nvPr>
            <p:ph type="body" sz="quarter" idx="14"/>
          </p:nvPr>
        </p:nvSpPr>
        <p:spPr>
          <a:xfrm>
            <a:off x="1247967" y="344717"/>
            <a:ext cx="5542132" cy="697353"/>
          </a:xfrm>
        </p:spPr>
        <p:txBody>
          <a:bodyPr>
            <a:noAutofit/>
          </a:bodyPr>
          <a:lstStyle/>
          <a:p>
            <a:pPr algn="ctr"/>
            <a:r>
              <a:rPr lang="tr-TR" sz="3200" b="1" dirty="0" smtClean="0"/>
              <a:t>Genç </a:t>
            </a:r>
            <a:r>
              <a:rPr lang="tr-TR" sz="3200" b="1" dirty="0"/>
              <a:t>Dijital Sosyal Yenilikçi, Kitche Hikaye Anlatma Videosu</a:t>
            </a:r>
            <a:endParaRPr lang="en-IE" sz="3200" b="1" dirty="0"/>
          </a:p>
          <a:p>
            <a:pPr algn="ctr"/>
            <a:r>
              <a:rPr lang="tr-TR" sz="3200" i="1" dirty="0" smtClean="0"/>
              <a:t>Kitche </a:t>
            </a:r>
            <a:r>
              <a:rPr lang="tr-TR" sz="3200" i="1" dirty="0"/>
              <a:t>Nasıl Başladı!</a:t>
            </a:r>
            <a:endParaRPr lang="en-IE" sz="3200" i="1" dirty="0"/>
          </a:p>
        </p:txBody>
      </p:sp>
      <p:sp>
        <p:nvSpPr>
          <p:cNvPr id="6" name="Text Placeholder 5">
            <a:extLst>
              <a:ext uri="{FF2B5EF4-FFF2-40B4-BE49-F238E27FC236}">
                <a16:creationId xmlns:a16="http://schemas.microsoft.com/office/drawing/2014/main" xmlns="" id="{67C30312-5E8D-48DF-BEC7-6BC2750D9895}"/>
              </a:ext>
            </a:extLst>
          </p:cNvPr>
          <p:cNvSpPr>
            <a:spLocks noGrp="1"/>
          </p:cNvSpPr>
          <p:nvPr>
            <p:ph type="body" sz="quarter" idx="15"/>
          </p:nvPr>
        </p:nvSpPr>
        <p:spPr>
          <a:xfrm>
            <a:off x="7315202" y="361945"/>
            <a:ext cx="4450820" cy="2592420"/>
          </a:xfrm>
        </p:spPr>
        <p:txBody>
          <a:bodyPr/>
          <a:lstStyle/>
          <a:p>
            <a:pPr algn="ctr" fontAlgn="base"/>
            <a:r>
              <a:rPr lang="tr-TR" sz="3200" b="1" dirty="0" smtClean="0"/>
              <a:t>Mutfak</a:t>
            </a:r>
            <a:r>
              <a:rPr lang="tr-TR" sz="3200" b="1" dirty="0"/>
              <a:t>, evde paradan ve yemek israfından tasarruf etmek için tasarlanmış ücretsiz bir uygulamadır!</a:t>
            </a:r>
            <a:endParaRPr lang="en-IE" sz="3200" b="1" i="0" dirty="0">
              <a:effectLst/>
            </a:endParaRPr>
          </a:p>
          <a:p>
            <a:pPr algn="ctr" fontAlgn="base"/>
            <a:r>
              <a:rPr lang="en-IE" sz="2800" b="1" i="1" dirty="0"/>
              <a:t>‘</a:t>
            </a:r>
            <a:r>
              <a:rPr lang="en-IE" sz="2800" b="1" i="1" dirty="0" err="1"/>
              <a:t>Kitche</a:t>
            </a:r>
            <a:r>
              <a:rPr lang="en-IE" sz="2800" b="1" i="1" dirty="0"/>
              <a:t>, </a:t>
            </a:r>
            <a:r>
              <a:rPr lang="en-IE" sz="2800" b="1" i="1" dirty="0" err="1"/>
              <a:t>yiyecek</a:t>
            </a:r>
            <a:r>
              <a:rPr lang="en-IE" sz="2800" b="1" i="1" dirty="0"/>
              <a:t> </a:t>
            </a:r>
            <a:r>
              <a:rPr lang="en-IE" sz="2800" b="1" i="1" dirty="0" err="1"/>
              <a:t>israfını</a:t>
            </a:r>
            <a:r>
              <a:rPr lang="en-IE" sz="2800" b="1" i="1" dirty="0"/>
              <a:t> </a:t>
            </a:r>
            <a:r>
              <a:rPr lang="en-IE" sz="2800" b="1" i="1" dirty="0" err="1"/>
              <a:t>azaltmak</a:t>
            </a:r>
            <a:r>
              <a:rPr lang="en-IE" sz="2800" b="1" i="1" dirty="0"/>
              <a:t> </a:t>
            </a:r>
            <a:r>
              <a:rPr lang="en-IE" sz="2800" b="1" i="1" dirty="0" err="1"/>
              <a:t>ve</a:t>
            </a:r>
            <a:r>
              <a:rPr lang="en-IE" sz="2800" b="1" i="1" dirty="0"/>
              <a:t> </a:t>
            </a:r>
            <a:r>
              <a:rPr lang="en-IE" sz="2800" b="1" i="1" dirty="0" err="1"/>
              <a:t>evde</a:t>
            </a:r>
            <a:r>
              <a:rPr lang="en-IE" sz="2800" b="1" i="1" dirty="0"/>
              <a:t> </a:t>
            </a:r>
            <a:r>
              <a:rPr lang="en-IE" sz="2800" b="1" i="1" dirty="0" err="1"/>
              <a:t>paradan</a:t>
            </a:r>
            <a:r>
              <a:rPr lang="en-IE" sz="2800" b="1" i="1" dirty="0"/>
              <a:t> </a:t>
            </a:r>
            <a:r>
              <a:rPr lang="en-IE" sz="2800" b="1" i="1" dirty="0" err="1"/>
              <a:t>tasarruf</a:t>
            </a:r>
            <a:r>
              <a:rPr lang="en-IE" sz="2800" b="1" i="1" dirty="0"/>
              <a:t> </a:t>
            </a:r>
            <a:r>
              <a:rPr lang="en-IE" sz="2800" b="1" i="1" dirty="0" err="1"/>
              <a:t>etmenizi</a:t>
            </a:r>
            <a:r>
              <a:rPr lang="en-IE" sz="2800" b="1" i="1" dirty="0"/>
              <a:t> </a:t>
            </a:r>
            <a:r>
              <a:rPr lang="en-IE" sz="2800" b="1" i="1" dirty="0" err="1"/>
              <a:t>sağlamak</a:t>
            </a:r>
            <a:r>
              <a:rPr lang="en-IE" sz="2800" b="1" i="1" dirty="0"/>
              <a:t> </a:t>
            </a:r>
            <a:r>
              <a:rPr lang="en-IE" sz="2800" b="1" i="1" dirty="0" err="1"/>
              <a:t>için</a:t>
            </a:r>
            <a:r>
              <a:rPr lang="en-IE" sz="2800" b="1" i="1" dirty="0"/>
              <a:t> </a:t>
            </a:r>
            <a:r>
              <a:rPr lang="en-IE" sz="2800" b="1" i="1" dirty="0" err="1"/>
              <a:t>tasarlanmıştır</a:t>
            </a:r>
            <a:r>
              <a:rPr lang="en-IE" sz="2800" b="1" i="1" dirty="0"/>
              <a:t>. </a:t>
            </a:r>
            <a:r>
              <a:rPr lang="en-IE" sz="2800" b="1" i="1" dirty="0" err="1"/>
              <a:t>Ortalama</a:t>
            </a:r>
            <a:r>
              <a:rPr lang="en-IE" sz="2800" b="1" i="1" dirty="0"/>
              <a:t> </a:t>
            </a:r>
            <a:r>
              <a:rPr lang="en-IE" sz="2800" b="1" i="1" dirty="0" err="1"/>
              <a:t>bir</a:t>
            </a:r>
            <a:r>
              <a:rPr lang="en-IE" sz="2800" b="1" i="1" dirty="0"/>
              <a:t> </a:t>
            </a:r>
            <a:r>
              <a:rPr lang="en-IE" sz="2800" b="1" i="1" dirty="0" err="1"/>
              <a:t>İngiliz</a:t>
            </a:r>
            <a:r>
              <a:rPr lang="en-IE" sz="2800" b="1" i="1" dirty="0"/>
              <a:t> </a:t>
            </a:r>
            <a:r>
              <a:rPr lang="en-IE" sz="2800" b="1" i="1" dirty="0" err="1"/>
              <a:t>ailesi</a:t>
            </a:r>
            <a:r>
              <a:rPr lang="en-IE" sz="2800" b="1" i="1" dirty="0"/>
              <a:t>, </a:t>
            </a:r>
            <a:r>
              <a:rPr lang="en-IE" sz="2800" b="1" i="1" dirty="0" err="1"/>
              <a:t>ayda</a:t>
            </a:r>
            <a:r>
              <a:rPr lang="en-IE" sz="2800" b="1" i="1" dirty="0"/>
              <a:t> </a:t>
            </a:r>
            <a:r>
              <a:rPr lang="en-IE" sz="2800" b="1" i="1" dirty="0" err="1"/>
              <a:t>yaklaşık</a:t>
            </a:r>
            <a:r>
              <a:rPr lang="en-IE" sz="2800" b="1" i="1" dirty="0"/>
              <a:t> 70 </a:t>
            </a:r>
            <a:r>
              <a:rPr lang="en-IE" sz="2800" b="1" i="1" dirty="0" err="1"/>
              <a:t>sterlinlik</a:t>
            </a:r>
            <a:r>
              <a:rPr lang="en-IE" sz="2800" b="1" i="1" dirty="0"/>
              <a:t> </a:t>
            </a:r>
            <a:r>
              <a:rPr lang="en-IE" sz="2800" b="1" i="1" dirty="0" err="1"/>
              <a:t>yiyeceği</a:t>
            </a:r>
            <a:r>
              <a:rPr lang="en-IE" sz="2800" b="1" i="1" dirty="0"/>
              <a:t> </a:t>
            </a:r>
            <a:r>
              <a:rPr lang="en-IE" sz="2800" b="1" i="1" dirty="0" err="1"/>
              <a:t>çöpe</a:t>
            </a:r>
            <a:r>
              <a:rPr lang="en-IE" sz="2800" b="1" i="1" dirty="0"/>
              <a:t> </a:t>
            </a:r>
            <a:r>
              <a:rPr lang="en-IE" sz="2800" b="1" i="1" dirty="0" err="1"/>
              <a:t>atıyor</a:t>
            </a:r>
            <a:r>
              <a:rPr lang="en-IE" sz="2800" b="1" i="1" dirty="0"/>
              <a:t>. </a:t>
            </a:r>
            <a:r>
              <a:rPr lang="en-IE" sz="2800" b="1" i="1" dirty="0" err="1"/>
              <a:t>Kitche</a:t>
            </a:r>
            <a:r>
              <a:rPr lang="en-IE" sz="2800" b="1" i="1" dirty="0"/>
              <a:t>, </a:t>
            </a:r>
            <a:r>
              <a:rPr lang="en-IE" sz="2800" b="1" i="1" dirty="0" err="1"/>
              <a:t>çeşitli</a:t>
            </a:r>
            <a:r>
              <a:rPr lang="en-IE" sz="2800" b="1" i="1" dirty="0"/>
              <a:t> </a:t>
            </a:r>
            <a:r>
              <a:rPr lang="en-IE" sz="2800" b="1" i="1" dirty="0" err="1"/>
              <a:t>faydalı</a:t>
            </a:r>
            <a:r>
              <a:rPr lang="en-IE" sz="2800" b="1" i="1" dirty="0"/>
              <a:t> </a:t>
            </a:r>
            <a:r>
              <a:rPr lang="en-IE" sz="2800" b="1" i="1" dirty="0" err="1"/>
              <a:t>özellikleri</a:t>
            </a:r>
            <a:r>
              <a:rPr lang="en-IE" sz="2800" b="1" i="1" dirty="0"/>
              <a:t> </a:t>
            </a:r>
            <a:r>
              <a:rPr lang="en-IE" sz="2800" b="1" i="1" dirty="0" err="1"/>
              <a:t>kullanarak</a:t>
            </a:r>
            <a:r>
              <a:rPr lang="en-IE" sz="2800" b="1" i="1" dirty="0"/>
              <a:t> </a:t>
            </a:r>
            <a:r>
              <a:rPr lang="en-IE" sz="1800" i="1" dirty="0" err="1"/>
              <a:t>bu</a:t>
            </a:r>
            <a:r>
              <a:rPr lang="en-IE" sz="1800" i="1" dirty="0"/>
              <a:t> </a:t>
            </a:r>
            <a:r>
              <a:rPr lang="en-IE" sz="1800" i="1" dirty="0" err="1"/>
              <a:t>israfı</a:t>
            </a:r>
            <a:r>
              <a:rPr lang="en-IE" sz="1800" i="1" dirty="0"/>
              <a:t> </a:t>
            </a:r>
            <a:r>
              <a:rPr lang="en-IE" sz="1800" i="1" dirty="0" err="1"/>
              <a:t>durdurmanıza</a:t>
            </a:r>
            <a:r>
              <a:rPr lang="en-IE" sz="1800" i="1" dirty="0"/>
              <a:t> </a:t>
            </a:r>
            <a:r>
              <a:rPr lang="en-IE" sz="1800" i="1" dirty="0" err="1"/>
              <a:t>yardımcı</a:t>
            </a:r>
            <a:r>
              <a:rPr lang="en-IE" sz="1800" i="1" dirty="0"/>
              <a:t> </a:t>
            </a:r>
            <a:r>
              <a:rPr lang="en-IE" sz="1800" i="1" dirty="0" err="1"/>
              <a:t>olabilir</a:t>
            </a:r>
            <a:r>
              <a:rPr lang="en-IE" sz="1800" i="1" dirty="0"/>
              <a:t>. </a:t>
            </a:r>
            <a:r>
              <a:rPr lang="en-IE" sz="1800" i="1" dirty="0" err="1"/>
              <a:t>Hikayelerini</a:t>
            </a:r>
            <a:r>
              <a:rPr lang="en-IE" sz="1800" i="1" dirty="0"/>
              <a:t> </a:t>
            </a:r>
            <a:r>
              <a:rPr lang="en-IE" sz="1800" i="1" dirty="0" err="1"/>
              <a:t>nasıl</a:t>
            </a:r>
            <a:r>
              <a:rPr lang="en-IE" sz="1800" i="1" dirty="0"/>
              <a:t> </a:t>
            </a:r>
            <a:r>
              <a:rPr lang="en-IE" sz="1800" i="1" dirty="0" err="1"/>
              <a:t>anlattıklarına</a:t>
            </a:r>
            <a:r>
              <a:rPr lang="en-IE" sz="1800" i="1" dirty="0"/>
              <a:t> </a:t>
            </a:r>
            <a:r>
              <a:rPr lang="en-IE" sz="1800" i="1" dirty="0" err="1"/>
              <a:t>dair</a:t>
            </a:r>
            <a:r>
              <a:rPr lang="en-IE" sz="1800" i="1" dirty="0"/>
              <a:t> </a:t>
            </a:r>
            <a:r>
              <a:rPr lang="en-IE" sz="1800" i="1" dirty="0" err="1"/>
              <a:t>daha</a:t>
            </a:r>
            <a:r>
              <a:rPr lang="en-IE" sz="1800" i="1" dirty="0"/>
              <a:t> </a:t>
            </a:r>
            <a:r>
              <a:rPr lang="en-IE" sz="1800" i="1" dirty="0" err="1"/>
              <a:t>fazla</a:t>
            </a:r>
            <a:r>
              <a:rPr lang="en-IE" sz="1800" i="1" dirty="0"/>
              <a:t> </a:t>
            </a:r>
            <a:r>
              <a:rPr lang="en-IE" sz="1800" i="1" dirty="0" err="1"/>
              <a:t>örnek</a:t>
            </a:r>
            <a:r>
              <a:rPr lang="en-IE" sz="1800" i="1" dirty="0"/>
              <a:t> </a:t>
            </a:r>
            <a:r>
              <a:rPr lang="en-IE" sz="1800" i="1" dirty="0" err="1"/>
              <a:t>görmek</a:t>
            </a:r>
            <a:r>
              <a:rPr lang="en-IE" sz="1800" i="1" dirty="0"/>
              <a:t> </a:t>
            </a:r>
            <a:r>
              <a:rPr lang="en-IE" sz="1800" i="1" dirty="0" err="1"/>
              <a:t>için</a:t>
            </a:r>
            <a:r>
              <a:rPr lang="en-IE" sz="1800" i="1" dirty="0"/>
              <a:t> </a:t>
            </a:r>
            <a:r>
              <a:rPr lang="en-IE" sz="1800" i="1" dirty="0" err="1"/>
              <a:t>bir</a:t>
            </a:r>
            <a:r>
              <a:rPr lang="en-IE" sz="1800" i="1" dirty="0"/>
              <a:t> </a:t>
            </a:r>
            <a:r>
              <a:rPr lang="en-IE" sz="1800" i="1" dirty="0" err="1"/>
              <a:t>sonraki</a:t>
            </a:r>
            <a:r>
              <a:rPr lang="en-IE" sz="1800" i="1" dirty="0"/>
              <a:t> </a:t>
            </a:r>
            <a:r>
              <a:rPr lang="en-IE" sz="1800" i="1" dirty="0" err="1"/>
              <a:t>slaytı</a:t>
            </a:r>
            <a:r>
              <a:rPr lang="en-IE" sz="1800" i="1" dirty="0"/>
              <a:t> </a:t>
            </a:r>
            <a:r>
              <a:rPr lang="en-IE" sz="1800" i="1" dirty="0" err="1"/>
              <a:t>okuyun</a:t>
            </a:r>
            <a:r>
              <a:rPr lang="en-IE" sz="1800" i="1" dirty="0"/>
              <a:t>….</a:t>
            </a:r>
            <a:endParaRPr lang="en-IE" sz="1800" dirty="0"/>
          </a:p>
        </p:txBody>
      </p:sp>
      <p:pic>
        <p:nvPicPr>
          <p:cNvPr id="12" name="Picture 11">
            <a:hlinkClick r:id="rId2"/>
            <a:extLst>
              <a:ext uri="{FF2B5EF4-FFF2-40B4-BE49-F238E27FC236}">
                <a16:creationId xmlns:a16="http://schemas.microsoft.com/office/drawing/2014/main" xmlns="" id="{94D85CFD-3C2E-4D61-A5AB-63A38A0ED1F0}"/>
              </a:ext>
            </a:extLst>
          </p:cNvPr>
          <p:cNvPicPr>
            <a:picLocks noChangeAspect="1"/>
          </p:cNvPicPr>
          <p:nvPr/>
        </p:nvPicPr>
        <p:blipFill>
          <a:blip r:embed="rId3"/>
          <a:stretch>
            <a:fillRect/>
          </a:stretch>
        </p:blipFill>
        <p:spPr>
          <a:xfrm>
            <a:off x="1326191" y="2381061"/>
            <a:ext cx="5239001" cy="2877499"/>
          </a:xfrm>
          <a:prstGeom prst="rect">
            <a:avLst/>
          </a:prstGeom>
        </p:spPr>
      </p:pic>
    </p:spTree>
    <p:extLst>
      <p:ext uri="{BB962C8B-B14F-4D97-AF65-F5344CB8AC3E}">
        <p14:creationId xmlns:p14="http://schemas.microsoft.com/office/powerpoint/2010/main" val="84199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584492" y="1413726"/>
            <a:ext cx="6411349" cy="2592420"/>
          </a:xfrm>
        </p:spPr>
        <p:txBody>
          <a:bodyPr/>
          <a:lstStyle/>
          <a:p>
            <a:pPr marL="457200" indent="-457200" algn="l">
              <a:buFont typeface="+mj-lt"/>
              <a:buAutoNum type="arabicPeriod"/>
            </a:pPr>
            <a:r>
              <a:rPr lang="en-US" b="1" dirty="0" err="1">
                <a:solidFill>
                  <a:srgbClr val="EF619A"/>
                </a:solidFill>
              </a:rPr>
              <a:t>Otantik</a:t>
            </a:r>
            <a:r>
              <a:rPr lang="en-US" b="1" dirty="0">
                <a:solidFill>
                  <a:srgbClr val="EF619A"/>
                </a:solidFill>
              </a:rPr>
              <a:t> </a:t>
            </a:r>
            <a:r>
              <a:rPr lang="en-US" b="1" dirty="0" err="1">
                <a:solidFill>
                  <a:srgbClr val="EF619A"/>
                </a:solidFill>
              </a:rPr>
              <a:t>hikaye</a:t>
            </a:r>
            <a:r>
              <a:rPr lang="en-US" b="1" dirty="0">
                <a:solidFill>
                  <a:srgbClr val="EF619A"/>
                </a:solidFill>
              </a:rPr>
              <a:t> </a:t>
            </a:r>
            <a:r>
              <a:rPr lang="en-US" b="1" dirty="0" err="1">
                <a:solidFill>
                  <a:srgbClr val="EF619A"/>
                </a:solidFill>
              </a:rPr>
              <a:t>anlatımının</a:t>
            </a:r>
            <a:r>
              <a:rPr lang="en-US" b="1" dirty="0">
                <a:solidFill>
                  <a:srgbClr val="EF619A"/>
                </a:solidFill>
              </a:rPr>
              <a:t> </a:t>
            </a:r>
            <a:r>
              <a:rPr lang="en-US" b="1" dirty="0" err="1">
                <a:solidFill>
                  <a:srgbClr val="EF619A"/>
                </a:solidFill>
              </a:rPr>
              <a:t>önemini</a:t>
            </a:r>
            <a:r>
              <a:rPr lang="en-US" b="1" dirty="0">
                <a:solidFill>
                  <a:srgbClr val="EF619A"/>
                </a:solidFill>
              </a:rPr>
              <a:t> </a:t>
            </a:r>
            <a:r>
              <a:rPr lang="en-US" b="1" dirty="0" err="1">
                <a:solidFill>
                  <a:srgbClr val="EF619A"/>
                </a:solidFill>
              </a:rPr>
              <a:t>ve</a:t>
            </a:r>
            <a:r>
              <a:rPr lang="en-US" b="1" dirty="0">
                <a:solidFill>
                  <a:srgbClr val="EF619A"/>
                </a:solidFill>
              </a:rPr>
              <a:t> </a:t>
            </a:r>
            <a:r>
              <a:rPr lang="en-US" dirty="0" err="1">
                <a:solidFill>
                  <a:schemeClr val="tx1">
                    <a:lumMod val="75000"/>
                    <a:lumOff val="25000"/>
                  </a:schemeClr>
                </a:solidFill>
              </a:rPr>
              <a:t>gücünü</a:t>
            </a:r>
            <a:r>
              <a:rPr lang="en-US" dirty="0">
                <a:solidFill>
                  <a:schemeClr val="tx1">
                    <a:lumMod val="75000"/>
                    <a:lumOff val="25000"/>
                  </a:schemeClr>
                </a:solidFill>
              </a:rPr>
              <a:t> </a:t>
            </a:r>
            <a:r>
              <a:rPr lang="en-US" dirty="0" err="1">
                <a:solidFill>
                  <a:schemeClr val="tx1">
                    <a:lumMod val="75000"/>
                    <a:lumOff val="25000"/>
                  </a:schemeClr>
                </a:solidFill>
              </a:rPr>
              <a:t>anlayın</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onu</a:t>
            </a:r>
            <a:r>
              <a:rPr lang="en-US" dirty="0">
                <a:solidFill>
                  <a:schemeClr val="tx1">
                    <a:lumMod val="75000"/>
                    <a:lumOff val="25000"/>
                  </a:schemeClr>
                </a:solidFill>
              </a:rPr>
              <a:t> </a:t>
            </a:r>
            <a:r>
              <a:rPr lang="en-US" dirty="0" err="1">
                <a:solidFill>
                  <a:schemeClr val="tx1">
                    <a:lumMod val="75000"/>
                    <a:lumOff val="25000"/>
                  </a:schemeClr>
                </a:solidFill>
              </a:rPr>
              <a:t>birden</a:t>
            </a:r>
            <a:r>
              <a:rPr lang="en-US" dirty="0">
                <a:solidFill>
                  <a:schemeClr val="tx1">
                    <a:lumMod val="75000"/>
                    <a:lumOff val="25000"/>
                  </a:schemeClr>
                </a:solidFill>
              </a:rPr>
              <a:t> </a:t>
            </a:r>
            <a:r>
              <a:rPr lang="en-US" dirty="0" err="1">
                <a:solidFill>
                  <a:schemeClr val="tx1">
                    <a:lumMod val="75000"/>
                    <a:lumOff val="25000"/>
                  </a:schemeClr>
                </a:solidFill>
              </a:rPr>
              <a:t>fazla</a:t>
            </a:r>
            <a:r>
              <a:rPr lang="en-US" dirty="0">
                <a:solidFill>
                  <a:schemeClr val="tx1">
                    <a:lumMod val="75000"/>
                    <a:lumOff val="25000"/>
                  </a:schemeClr>
                </a:solidFill>
              </a:rPr>
              <a:t> </a:t>
            </a:r>
            <a:r>
              <a:rPr lang="en-US" dirty="0" err="1">
                <a:solidFill>
                  <a:schemeClr val="tx1">
                    <a:lumMod val="75000"/>
                    <a:lumOff val="25000"/>
                  </a:schemeClr>
                </a:solidFill>
              </a:rPr>
              <a:t>platformda</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farklı</a:t>
            </a:r>
            <a:r>
              <a:rPr lang="en-US" dirty="0">
                <a:solidFill>
                  <a:schemeClr val="tx1">
                    <a:lumMod val="75000"/>
                    <a:lumOff val="25000"/>
                  </a:schemeClr>
                </a:solidFill>
              </a:rPr>
              <a:t> </a:t>
            </a:r>
            <a:r>
              <a:rPr lang="en-US" dirty="0" err="1">
                <a:solidFill>
                  <a:schemeClr val="tx1">
                    <a:lumMod val="75000"/>
                    <a:lumOff val="25000"/>
                  </a:schemeClr>
                </a:solidFill>
              </a:rPr>
              <a:t>şekillerde</a:t>
            </a:r>
            <a:r>
              <a:rPr lang="en-US" dirty="0">
                <a:solidFill>
                  <a:schemeClr val="tx1">
                    <a:lumMod val="75000"/>
                    <a:lumOff val="25000"/>
                  </a:schemeClr>
                </a:solidFill>
              </a:rPr>
              <a:t> </a:t>
            </a:r>
            <a:r>
              <a:rPr lang="en-US" dirty="0" err="1">
                <a:solidFill>
                  <a:schemeClr val="tx1">
                    <a:lumMod val="75000"/>
                    <a:lumOff val="25000"/>
                  </a:schemeClr>
                </a:solidFill>
              </a:rPr>
              <a:t>sunmanın</a:t>
            </a:r>
            <a:r>
              <a:rPr lang="en-US" dirty="0">
                <a:solidFill>
                  <a:schemeClr val="tx1">
                    <a:lumMod val="75000"/>
                    <a:lumOff val="25000"/>
                  </a:schemeClr>
                </a:solidFill>
              </a:rPr>
              <a:t> </a:t>
            </a:r>
            <a:r>
              <a:rPr lang="en-US" dirty="0" err="1">
                <a:solidFill>
                  <a:schemeClr val="tx1">
                    <a:lumMod val="75000"/>
                    <a:lumOff val="25000"/>
                  </a:schemeClr>
                </a:solidFill>
              </a:rPr>
              <a:t>misyon</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hedeflerinize</a:t>
            </a:r>
            <a:r>
              <a:rPr lang="en-US" dirty="0">
                <a:solidFill>
                  <a:schemeClr val="tx1">
                    <a:lumMod val="75000"/>
                    <a:lumOff val="25000"/>
                  </a:schemeClr>
                </a:solidFill>
              </a:rPr>
              <a:t> </a:t>
            </a:r>
            <a:r>
              <a:rPr lang="en-US" dirty="0" err="1">
                <a:solidFill>
                  <a:schemeClr val="tx1">
                    <a:lumMod val="75000"/>
                    <a:lumOff val="25000"/>
                  </a:schemeClr>
                </a:solidFill>
              </a:rPr>
              <a:t>ulaşmanızı</a:t>
            </a:r>
            <a:r>
              <a:rPr lang="en-US" dirty="0">
                <a:solidFill>
                  <a:schemeClr val="tx1">
                    <a:lumMod val="75000"/>
                    <a:lumOff val="25000"/>
                  </a:schemeClr>
                </a:solidFill>
              </a:rPr>
              <a:t> </a:t>
            </a:r>
            <a:r>
              <a:rPr lang="en-US" dirty="0" err="1">
                <a:solidFill>
                  <a:schemeClr val="tx1">
                    <a:lumMod val="75000"/>
                    <a:lumOff val="25000"/>
                  </a:schemeClr>
                </a:solidFill>
              </a:rPr>
              <a:t>sağlayacağını</a:t>
            </a:r>
            <a:r>
              <a:rPr lang="en-US" dirty="0">
                <a:solidFill>
                  <a:schemeClr val="tx1">
                    <a:lumMod val="75000"/>
                    <a:lumOff val="25000"/>
                  </a:schemeClr>
                </a:solidFill>
              </a:rPr>
              <a:t> </a:t>
            </a:r>
            <a:r>
              <a:rPr lang="en-US" dirty="0" err="1">
                <a:solidFill>
                  <a:schemeClr val="tx1">
                    <a:lumMod val="75000"/>
                    <a:lumOff val="25000"/>
                  </a:schemeClr>
                </a:solidFill>
              </a:rPr>
              <a:t>anlayın</a:t>
            </a:r>
            <a:r>
              <a:rPr lang="en-US" dirty="0">
                <a:solidFill>
                  <a:schemeClr val="tx1">
                    <a:lumMod val="75000"/>
                    <a:lumOff val="25000"/>
                  </a:schemeClr>
                </a:solidFill>
              </a:rPr>
              <a:t>.</a:t>
            </a:r>
          </a:p>
          <a:p>
            <a:pPr marL="457200" indent="-457200" algn="l">
              <a:buFont typeface="+mj-lt"/>
              <a:buAutoNum type="arabicPeriod"/>
            </a:pPr>
            <a:r>
              <a:rPr lang="en-US" b="1" dirty="0" err="1">
                <a:solidFill>
                  <a:schemeClr val="accent6"/>
                </a:solidFill>
              </a:rPr>
              <a:t>Diğer</a:t>
            </a:r>
            <a:r>
              <a:rPr lang="en-US" b="1" dirty="0">
                <a:solidFill>
                  <a:schemeClr val="accent6"/>
                </a:solidFill>
              </a:rPr>
              <a:t> </a:t>
            </a:r>
            <a:r>
              <a:rPr lang="en-US" b="1" dirty="0" err="1">
                <a:solidFill>
                  <a:schemeClr val="accent6"/>
                </a:solidFill>
              </a:rPr>
              <a:t>YDSI'lerin</a:t>
            </a:r>
            <a:r>
              <a:rPr lang="en-US" b="1" dirty="0">
                <a:solidFill>
                  <a:schemeClr val="accent6"/>
                </a:solidFill>
              </a:rPr>
              <a:t> </a:t>
            </a:r>
            <a:r>
              <a:rPr lang="en-US" b="1" dirty="0" err="1">
                <a:solidFill>
                  <a:schemeClr val="accent6"/>
                </a:solidFill>
              </a:rPr>
              <a:t>ve</a:t>
            </a:r>
            <a:r>
              <a:rPr lang="en-US" b="1" dirty="0">
                <a:solidFill>
                  <a:schemeClr val="accent6"/>
                </a:solidFill>
              </a:rPr>
              <a:t> </a:t>
            </a:r>
            <a:r>
              <a:rPr lang="en-US" b="1" dirty="0" err="1">
                <a:solidFill>
                  <a:schemeClr val="accent6"/>
                </a:solidFill>
              </a:rPr>
              <a:t>küresel</a:t>
            </a:r>
            <a:r>
              <a:rPr lang="en-US" b="1" dirty="0">
                <a:solidFill>
                  <a:schemeClr val="accent6"/>
                </a:solidFill>
              </a:rPr>
              <a:t> </a:t>
            </a:r>
            <a:r>
              <a:rPr lang="en-US" dirty="0" err="1">
                <a:solidFill>
                  <a:schemeClr val="tx1">
                    <a:lumMod val="75000"/>
                    <a:lumOff val="25000"/>
                  </a:schemeClr>
                </a:solidFill>
              </a:rPr>
              <a:t>markaların</a:t>
            </a:r>
            <a:r>
              <a:rPr lang="en-US" dirty="0">
                <a:solidFill>
                  <a:schemeClr val="tx1">
                    <a:lumMod val="75000"/>
                    <a:lumOff val="25000"/>
                  </a:schemeClr>
                </a:solidFill>
              </a:rPr>
              <a:t>, </a:t>
            </a:r>
            <a:r>
              <a:rPr lang="en-US" dirty="0" err="1">
                <a:solidFill>
                  <a:schemeClr val="tx1">
                    <a:lumMod val="75000"/>
                    <a:lumOff val="25000"/>
                  </a:schemeClr>
                </a:solidFill>
              </a:rPr>
              <a:t>hedef</a:t>
            </a:r>
            <a:r>
              <a:rPr lang="en-US" dirty="0">
                <a:solidFill>
                  <a:schemeClr val="tx1">
                    <a:lumMod val="75000"/>
                    <a:lumOff val="25000"/>
                  </a:schemeClr>
                </a:solidFill>
              </a:rPr>
              <a:t> </a:t>
            </a:r>
            <a:r>
              <a:rPr lang="en-US" dirty="0" err="1">
                <a:solidFill>
                  <a:schemeClr val="tx1">
                    <a:lumMod val="75000"/>
                    <a:lumOff val="25000"/>
                  </a:schemeClr>
                </a:solidFill>
              </a:rPr>
              <a:t>kitlelerinin</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geniş</a:t>
            </a:r>
            <a:r>
              <a:rPr lang="en-US" dirty="0">
                <a:solidFill>
                  <a:schemeClr val="tx1">
                    <a:lumMod val="75000"/>
                    <a:lumOff val="25000"/>
                  </a:schemeClr>
                </a:solidFill>
              </a:rPr>
              <a:t> </a:t>
            </a:r>
            <a:r>
              <a:rPr lang="en-US" dirty="0" err="1">
                <a:solidFill>
                  <a:schemeClr val="tx1">
                    <a:lumMod val="75000"/>
                    <a:lumOff val="25000"/>
                  </a:schemeClr>
                </a:solidFill>
              </a:rPr>
              <a:t>kitlelerinin</a:t>
            </a:r>
            <a:r>
              <a:rPr lang="en-US" dirty="0">
                <a:solidFill>
                  <a:schemeClr val="tx1">
                    <a:lumMod val="75000"/>
                    <a:lumOff val="25000"/>
                  </a:schemeClr>
                </a:solidFill>
              </a:rPr>
              <a:t> </a:t>
            </a:r>
            <a:r>
              <a:rPr lang="en-US" dirty="0" err="1">
                <a:solidFill>
                  <a:schemeClr val="tx1">
                    <a:lumMod val="75000"/>
                    <a:lumOff val="25000"/>
                  </a:schemeClr>
                </a:solidFill>
              </a:rPr>
              <a:t>kalplerine</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zihinlerine</a:t>
            </a:r>
            <a:r>
              <a:rPr lang="en-US" dirty="0">
                <a:solidFill>
                  <a:schemeClr val="tx1">
                    <a:lumMod val="75000"/>
                    <a:lumOff val="25000"/>
                  </a:schemeClr>
                </a:solidFill>
              </a:rPr>
              <a:t> </a:t>
            </a:r>
            <a:r>
              <a:rPr lang="en-US" dirty="0" err="1">
                <a:solidFill>
                  <a:schemeClr val="tx1">
                    <a:lumMod val="75000"/>
                    <a:lumOff val="25000"/>
                  </a:schemeClr>
                </a:solidFill>
              </a:rPr>
              <a:t>bağlanan</a:t>
            </a:r>
            <a:r>
              <a:rPr lang="en-US" dirty="0">
                <a:solidFill>
                  <a:schemeClr val="tx1">
                    <a:lumMod val="75000"/>
                    <a:lumOff val="25000"/>
                  </a:schemeClr>
                </a:solidFill>
              </a:rPr>
              <a:t> </a:t>
            </a:r>
            <a:r>
              <a:rPr lang="en-US" dirty="0" err="1">
                <a:solidFill>
                  <a:schemeClr val="tx1">
                    <a:lumMod val="75000"/>
                    <a:lumOff val="25000"/>
                  </a:schemeClr>
                </a:solidFill>
              </a:rPr>
              <a:t>harika</a:t>
            </a:r>
            <a:r>
              <a:rPr lang="en-US" dirty="0">
                <a:solidFill>
                  <a:schemeClr val="tx1">
                    <a:lumMod val="75000"/>
                    <a:lumOff val="25000"/>
                  </a:schemeClr>
                </a:solidFill>
              </a:rPr>
              <a:t> </a:t>
            </a:r>
            <a:r>
              <a:rPr lang="en-US" dirty="0" err="1">
                <a:solidFill>
                  <a:schemeClr val="tx1">
                    <a:lumMod val="75000"/>
                    <a:lumOff val="25000"/>
                  </a:schemeClr>
                </a:solidFill>
              </a:rPr>
              <a:t>hikayeleri</a:t>
            </a:r>
            <a:r>
              <a:rPr lang="en-US" dirty="0">
                <a:solidFill>
                  <a:schemeClr val="tx1">
                    <a:lumMod val="75000"/>
                    <a:lumOff val="25000"/>
                  </a:schemeClr>
                </a:solidFill>
              </a:rPr>
              <a:t> </a:t>
            </a:r>
            <a:r>
              <a:rPr lang="en-US" dirty="0" err="1">
                <a:solidFill>
                  <a:schemeClr val="tx1">
                    <a:lumMod val="75000"/>
                    <a:lumOff val="25000"/>
                  </a:schemeClr>
                </a:solidFill>
              </a:rPr>
              <a:t>nasıl</a:t>
            </a:r>
            <a:r>
              <a:rPr lang="en-US" dirty="0">
                <a:solidFill>
                  <a:schemeClr val="tx1">
                    <a:lumMod val="75000"/>
                    <a:lumOff val="25000"/>
                  </a:schemeClr>
                </a:solidFill>
              </a:rPr>
              <a:t> </a:t>
            </a:r>
            <a:r>
              <a:rPr lang="en-US" dirty="0" err="1">
                <a:solidFill>
                  <a:schemeClr val="tx1">
                    <a:lumMod val="75000"/>
                    <a:lumOff val="25000"/>
                  </a:schemeClr>
                </a:solidFill>
              </a:rPr>
              <a:t>geliştirdiğini</a:t>
            </a:r>
            <a:r>
              <a:rPr lang="en-US" dirty="0">
                <a:solidFill>
                  <a:schemeClr val="tx1">
                    <a:lumMod val="75000"/>
                    <a:lumOff val="25000"/>
                  </a:schemeClr>
                </a:solidFill>
              </a:rPr>
              <a:t> </a:t>
            </a:r>
            <a:r>
              <a:rPr lang="en-US" dirty="0" err="1">
                <a:solidFill>
                  <a:schemeClr val="tx1">
                    <a:lumMod val="75000"/>
                    <a:lumOff val="25000"/>
                  </a:schemeClr>
                </a:solidFill>
              </a:rPr>
              <a:t>keşfedin</a:t>
            </a:r>
            <a:endParaRPr lang="en-US" dirty="0">
              <a:solidFill>
                <a:schemeClr val="tx1">
                  <a:lumMod val="75000"/>
                  <a:lumOff val="25000"/>
                </a:schemeClr>
              </a:solidFill>
            </a:endParaRPr>
          </a:p>
          <a:p>
            <a:pPr marL="457200" indent="-457200" algn="l">
              <a:buFont typeface="+mj-lt"/>
              <a:buAutoNum type="arabicPeriod"/>
            </a:pPr>
            <a:r>
              <a:rPr lang="en-US" b="1" dirty="0" err="1">
                <a:solidFill>
                  <a:schemeClr val="accent1"/>
                </a:solidFill>
              </a:rPr>
              <a:t>Misyon</a:t>
            </a:r>
            <a:r>
              <a:rPr lang="en-US" b="1" dirty="0">
                <a:solidFill>
                  <a:schemeClr val="accent1"/>
                </a:solidFill>
              </a:rPr>
              <a:t> </a:t>
            </a:r>
            <a:r>
              <a:rPr lang="en-US" b="1" dirty="0" err="1">
                <a:solidFill>
                  <a:schemeClr val="accent1"/>
                </a:solidFill>
              </a:rPr>
              <a:t>Pazarlama</a:t>
            </a:r>
            <a:r>
              <a:rPr lang="en-US" b="1" dirty="0">
                <a:solidFill>
                  <a:schemeClr val="accent1"/>
                </a:solidFill>
              </a:rPr>
              <a:t> </a:t>
            </a:r>
            <a:r>
              <a:rPr lang="en-US" b="1" dirty="0" err="1">
                <a:solidFill>
                  <a:schemeClr val="accent1"/>
                </a:solidFill>
              </a:rPr>
              <a:t>ve</a:t>
            </a:r>
            <a:r>
              <a:rPr lang="en-US" b="1" dirty="0">
                <a:solidFill>
                  <a:schemeClr val="accent1"/>
                </a:solidFill>
              </a:rPr>
              <a:t> </a:t>
            </a:r>
            <a:r>
              <a:rPr lang="en-US" b="1" dirty="0" err="1">
                <a:solidFill>
                  <a:schemeClr val="accent1"/>
                </a:solidFill>
              </a:rPr>
              <a:t>Hikaye</a:t>
            </a:r>
            <a:r>
              <a:rPr lang="en-US" b="1" dirty="0">
                <a:solidFill>
                  <a:schemeClr val="accent1"/>
                </a:solidFill>
              </a:rPr>
              <a:t> </a:t>
            </a:r>
            <a:r>
              <a:rPr lang="en-US" b="1" dirty="0" err="1">
                <a:solidFill>
                  <a:schemeClr val="accent1"/>
                </a:solidFill>
              </a:rPr>
              <a:t>Anlatma</a:t>
            </a:r>
            <a:r>
              <a:rPr lang="en-US" b="1" dirty="0">
                <a:solidFill>
                  <a:schemeClr val="accent1"/>
                </a:solidFill>
              </a:rPr>
              <a:t> </a:t>
            </a:r>
            <a:r>
              <a:rPr lang="en-US" dirty="0" err="1">
                <a:solidFill>
                  <a:schemeClr val="tx1">
                    <a:lumMod val="75000"/>
                    <a:lumOff val="25000"/>
                  </a:schemeClr>
                </a:solidFill>
              </a:rPr>
              <a:t>yeteneklerinizi</a:t>
            </a:r>
            <a:r>
              <a:rPr lang="en-US" dirty="0">
                <a:solidFill>
                  <a:schemeClr val="tx1">
                    <a:lumMod val="75000"/>
                    <a:lumOff val="25000"/>
                  </a:schemeClr>
                </a:solidFill>
              </a:rPr>
              <a:t> </a:t>
            </a:r>
            <a:r>
              <a:rPr lang="en-US" dirty="0" err="1">
                <a:solidFill>
                  <a:schemeClr val="tx1">
                    <a:lumMod val="75000"/>
                    <a:lumOff val="25000"/>
                  </a:schemeClr>
                </a:solidFill>
              </a:rPr>
              <a:t>uygun</a:t>
            </a:r>
            <a:r>
              <a:rPr lang="en-US" dirty="0">
                <a:solidFill>
                  <a:schemeClr val="tx1">
                    <a:lumMod val="75000"/>
                    <a:lumOff val="25000"/>
                  </a:schemeClr>
                </a:solidFill>
              </a:rPr>
              <a:t> </a:t>
            </a:r>
            <a:r>
              <a:rPr lang="en-US" dirty="0" err="1">
                <a:solidFill>
                  <a:schemeClr val="tx1">
                    <a:lumMod val="75000"/>
                    <a:lumOff val="25000"/>
                  </a:schemeClr>
                </a:solidFill>
              </a:rPr>
              <a:t>maliyetli</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kolay</a:t>
            </a:r>
            <a:r>
              <a:rPr lang="en-US" dirty="0">
                <a:solidFill>
                  <a:schemeClr val="tx1">
                    <a:lumMod val="75000"/>
                    <a:lumOff val="25000"/>
                  </a:schemeClr>
                </a:solidFill>
              </a:rPr>
              <a:t>, </a:t>
            </a:r>
            <a:r>
              <a:rPr lang="en-US" dirty="0" err="1">
                <a:solidFill>
                  <a:schemeClr val="tx1">
                    <a:lumMod val="75000"/>
                    <a:lumOff val="25000"/>
                  </a:schemeClr>
                </a:solidFill>
              </a:rPr>
              <a:t>adım</a:t>
            </a:r>
            <a:r>
              <a:rPr lang="en-US" dirty="0">
                <a:solidFill>
                  <a:schemeClr val="tx1">
                    <a:lumMod val="75000"/>
                    <a:lumOff val="25000"/>
                  </a:schemeClr>
                </a:solidFill>
              </a:rPr>
              <a:t> </a:t>
            </a:r>
            <a:r>
              <a:rPr lang="en-US" dirty="0" err="1">
                <a:solidFill>
                  <a:schemeClr val="tx1">
                    <a:lumMod val="75000"/>
                    <a:lumOff val="25000"/>
                  </a:schemeClr>
                </a:solidFill>
              </a:rPr>
              <a:t>adım</a:t>
            </a:r>
            <a:r>
              <a:rPr lang="en-US" dirty="0">
                <a:solidFill>
                  <a:schemeClr val="tx1">
                    <a:lumMod val="75000"/>
                    <a:lumOff val="25000"/>
                  </a:schemeClr>
                </a:solidFill>
              </a:rPr>
              <a:t> </a:t>
            </a:r>
            <a:r>
              <a:rPr lang="en-US" dirty="0" err="1">
                <a:solidFill>
                  <a:schemeClr val="tx1">
                    <a:lumMod val="75000"/>
                    <a:lumOff val="25000"/>
                  </a:schemeClr>
                </a:solidFill>
              </a:rPr>
              <a:t>nasıl</a:t>
            </a:r>
            <a:r>
              <a:rPr lang="en-US" dirty="0">
                <a:solidFill>
                  <a:schemeClr val="tx1">
                    <a:lumMod val="75000"/>
                    <a:lumOff val="25000"/>
                  </a:schemeClr>
                </a:solidFill>
              </a:rPr>
              <a:t> </a:t>
            </a:r>
            <a:r>
              <a:rPr lang="en-US" dirty="0" err="1">
                <a:solidFill>
                  <a:schemeClr val="tx1">
                    <a:lumMod val="75000"/>
                    <a:lumOff val="25000"/>
                  </a:schemeClr>
                </a:solidFill>
              </a:rPr>
              <a:t>geliştireceğinizi</a:t>
            </a:r>
            <a:r>
              <a:rPr lang="en-US" dirty="0">
                <a:solidFill>
                  <a:schemeClr val="tx1">
                    <a:lumMod val="75000"/>
                    <a:lumOff val="25000"/>
                  </a:schemeClr>
                </a:solidFill>
              </a:rPr>
              <a:t> </a:t>
            </a:r>
            <a:r>
              <a:rPr lang="en-US" dirty="0" err="1">
                <a:solidFill>
                  <a:schemeClr val="tx1">
                    <a:lumMod val="75000"/>
                    <a:lumOff val="25000"/>
                  </a:schemeClr>
                </a:solidFill>
              </a:rPr>
              <a:t>keşfedin</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öğrenin</a:t>
            </a:r>
            <a:r>
              <a:rPr lang="en-US" dirty="0">
                <a:solidFill>
                  <a:schemeClr val="tx1">
                    <a:lumMod val="75000"/>
                    <a:lumOff val="25000"/>
                  </a:schemeClr>
                </a:solidFill>
              </a:rPr>
              <a:t>, </a:t>
            </a:r>
            <a:r>
              <a:rPr lang="en-US" dirty="0" err="1">
                <a:solidFill>
                  <a:schemeClr val="tx1">
                    <a:lumMod val="75000"/>
                    <a:lumOff val="25000"/>
                  </a:schemeClr>
                </a:solidFill>
              </a:rPr>
              <a:t>böylece</a:t>
            </a:r>
            <a:r>
              <a:rPr lang="en-US" dirty="0">
                <a:solidFill>
                  <a:schemeClr val="tx1">
                    <a:lumMod val="75000"/>
                    <a:lumOff val="25000"/>
                  </a:schemeClr>
                </a:solidFill>
              </a:rPr>
              <a:t> </a:t>
            </a:r>
            <a:r>
              <a:rPr lang="en-US" dirty="0" err="1">
                <a:solidFill>
                  <a:schemeClr val="tx1">
                    <a:lumMod val="75000"/>
                    <a:lumOff val="25000"/>
                  </a:schemeClr>
                </a:solidFill>
              </a:rPr>
              <a:t>siz</a:t>
            </a:r>
            <a:r>
              <a:rPr lang="en-US" dirty="0">
                <a:solidFill>
                  <a:schemeClr val="tx1">
                    <a:lumMod val="75000"/>
                    <a:lumOff val="25000"/>
                  </a:schemeClr>
                </a:solidFill>
              </a:rPr>
              <a:t> de </a:t>
            </a:r>
            <a:r>
              <a:rPr lang="en-US" dirty="0" err="1">
                <a:solidFill>
                  <a:schemeClr val="tx1">
                    <a:lumMod val="75000"/>
                    <a:lumOff val="25000"/>
                  </a:schemeClr>
                </a:solidFill>
              </a:rPr>
              <a:t>küresel</a:t>
            </a:r>
            <a:r>
              <a:rPr lang="en-US" dirty="0">
                <a:solidFill>
                  <a:schemeClr val="tx1">
                    <a:lumMod val="75000"/>
                    <a:lumOff val="25000"/>
                  </a:schemeClr>
                </a:solidFill>
              </a:rPr>
              <a:t> </a:t>
            </a:r>
            <a:r>
              <a:rPr lang="en-US" dirty="0" err="1">
                <a:solidFill>
                  <a:schemeClr val="tx1">
                    <a:lumMod val="75000"/>
                    <a:lumOff val="25000"/>
                  </a:schemeClr>
                </a:solidFill>
              </a:rPr>
              <a:t>kitlelere</a:t>
            </a:r>
            <a:r>
              <a:rPr lang="en-US" dirty="0">
                <a:solidFill>
                  <a:schemeClr val="tx1">
                    <a:lumMod val="75000"/>
                    <a:lumOff val="25000"/>
                  </a:schemeClr>
                </a:solidFill>
              </a:rPr>
              <a:t> </a:t>
            </a:r>
            <a:r>
              <a:rPr lang="en-US" dirty="0" err="1">
                <a:solidFill>
                  <a:schemeClr val="tx1">
                    <a:lumMod val="75000"/>
                    <a:lumOff val="25000"/>
                  </a:schemeClr>
                </a:solidFill>
              </a:rPr>
              <a:t>ulaşabilir</a:t>
            </a:r>
            <a:r>
              <a:rPr lang="en-US" dirty="0">
                <a:solidFill>
                  <a:schemeClr val="tx1">
                    <a:lumMod val="75000"/>
                    <a:lumOff val="25000"/>
                  </a:schemeClr>
                </a:solidFill>
              </a:rPr>
              <a:t>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daha</a:t>
            </a:r>
            <a:r>
              <a:rPr lang="en-US" dirty="0">
                <a:solidFill>
                  <a:schemeClr val="tx1">
                    <a:lumMod val="75000"/>
                    <a:lumOff val="25000"/>
                  </a:schemeClr>
                </a:solidFill>
              </a:rPr>
              <a:t> da </a:t>
            </a:r>
            <a:r>
              <a:rPr lang="en-US" dirty="0" err="1">
                <a:solidFill>
                  <a:schemeClr val="tx1">
                    <a:lumMod val="75000"/>
                    <a:lumOff val="25000"/>
                  </a:schemeClr>
                </a:solidFill>
              </a:rPr>
              <a:t>önemlisi</a:t>
            </a:r>
            <a:r>
              <a:rPr lang="en-US" dirty="0">
                <a:solidFill>
                  <a:schemeClr val="tx1">
                    <a:lumMod val="75000"/>
                    <a:lumOff val="25000"/>
                  </a:schemeClr>
                </a:solidFill>
              </a:rPr>
              <a:t> </a:t>
            </a:r>
            <a:r>
              <a:rPr lang="en-US" dirty="0" err="1">
                <a:solidFill>
                  <a:schemeClr val="tx1">
                    <a:lumMod val="75000"/>
                    <a:lumOff val="25000"/>
                  </a:schemeClr>
                </a:solidFill>
              </a:rPr>
              <a:t>Misyonunuzu</a:t>
            </a:r>
            <a:r>
              <a:rPr lang="en-US" dirty="0">
                <a:solidFill>
                  <a:schemeClr val="tx1">
                    <a:lumMod val="75000"/>
                    <a:lumOff val="25000"/>
                  </a:schemeClr>
                </a:solidFill>
              </a:rPr>
              <a:t> </a:t>
            </a:r>
            <a:r>
              <a:rPr lang="en-US" dirty="0" err="1">
                <a:solidFill>
                  <a:schemeClr val="tx1">
                    <a:lumMod val="75000"/>
                    <a:lumOff val="25000"/>
                  </a:schemeClr>
                </a:solidFill>
              </a:rPr>
              <a:t>hayata</a:t>
            </a:r>
            <a:r>
              <a:rPr lang="en-US" dirty="0">
                <a:solidFill>
                  <a:schemeClr val="tx1">
                    <a:lumMod val="75000"/>
                    <a:lumOff val="25000"/>
                  </a:schemeClr>
                </a:solidFill>
              </a:rPr>
              <a:t> </a:t>
            </a:r>
            <a:r>
              <a:rPr lang="en-US" dirty="0" err="1">
                <a:solidFill>
                  <a:schemeClr val="tx1">
                    <a:lumMod val="75000"/>
                    <a:lumOff val="25000"/>
                  </a:schemeClr>
                </a:solidFill>
              </a:rPr>
              <a:t>geçirebilirsiniz</a:t>
            </a:r>
            <a:r>
              <a:rPr lang="en-US" dirty="0" smtClean="0">
                <a:solidFill>
                  <a:schemeClr val="tx1">
                    <a:lumMod val="75000"/>
                    <a:lumOff val="25000"/>
                  </a:schemeClr>
                </a:solidFill>
              </a:rPr>
              <a:t>….!</a:t>
            </a:r>
            <a:endParaRPr lang="en-US" dirty="0">
              <a:solidFill>
                <a:schemeClr val="tx1">
                  <a:lumMod val="75000"/>
                  <a:lumOff val="25000"/>
                </a:schemeClr>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5999428" y="268448"/>
            <a:ext cx="5581475" cy="1001363"/>
          </a:xfrm>
          <a:solidFill>
            <a:srgbClr val="009FD8"/>
          </a:solidFill>
        </p:spPr>
        <p:txBody>
          <a:bodyPr anchor="ctr">
            <a:noAutofit/>
          </a:bodyPr>
          <a:lstStyle/>
          <a:p>
            <a:pPr marL="0" indent="0" algn="ctr">
              <a:buNone/>
            </a:pPr>
            <a:r>
              <a:rPr lang="en-US" sz="3200" b="1" dirty="0" err="1">
                <a:solidFill>
                  <a:schemeClr val="bg1"/>
                </a:solidFill>
              </a:rPr>
              <a:t>Modül</a:t>
            </a:r>
            <a:r>
              <a:rPr lang="en-US" sz="3200" b="1" dirty="0">
                <a:solidFill>
                  <a:schemeClr val="bg1"/>
                </a:solidFill>
              </a:rPr>
              <a:t> 6 </a:t>
            </a:r>
            <a:r>
              <a:rPr lang="en-US" sz="3200" b="1" dirty="0" err="1">
                <a:solidFill>
                  <a:schemeClr val="bg1"/>
                </a:solidFill>
              </a:rPr>
              <a:t>Öğrenme</a:t>
            </a:r>
            <a:r>
              <a:rPr lang="en-US" sz="3200" b="1" dirty="0">
                <a:solidFill>
                  <a:schemeClr val="bg1"/>
                </a:solidFill>
              </a:rPr>
              <a:t> </a:t>
            </a:r>
            <a:r>
              <a:rPr lang="en-US" sz="3200" b="1" dirty="0" err="1">
                <a:solidFill>
                  <a:schemeClr val="bg1"/>
                </a:solidFill>
              </a:rPr>
              <a:t>Hedefleri</a:t>
            </a:r>
            <a:endParaRPr lang="en-US" sz="3200" b="1"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360E4DBF-1246-4D0F-AB92-8B4E8FEED9FD}"/>
              </a:ext>
            </a:extLst>
          </p:cNvPr>
          <p:cNvSpPr>
            <a:spLocks noGrp="1"/>
          </p:cNvSpPr>
          <p:nvPr>
            <p:ph type="body" sz="quarter" idx="14"/>
          </p:nvPr>
        </p:nvSpPr>
        <p:spPr>
          <a:xfrm>
            <a:off x="250479" y="241198"/>
            <a:ext cx="6382141" cy="3527129"/>
          </a:xfrm>
        </p:spPr>
        <p:txBody>
          <a:bodyPr/>
          <a:lstStyle/>
          <a:p>
            <a:pPr algn="ctr"/>
            <a:r>
              <a:rPr lang="tr-TR" sz="3600" b="1" dirty="0" smtClean="0"/>
              <a:t>Kitche </a:t>
            </a:r>
            <a:r>
              <a:rPr lang="tr-TR" sz="3600" b="1" dirty="0"/>
              <a:t>Hikayesini Nasıl Anlatıyor!</a:t>
            </a:r>
            <a:endParaRPr lang="en-IE" sz="3600" b="1" dirty="0"/>
          </a:p>
          <a:p>
            <a:pPr marL="342900" indent="-342900">
              <a:buFont typeface="Wingdings" pitchFamily="2" charset="2"/>
              <a:buChar char="ü"/>
            </a:pPr>
            <a:r>
              <a:rPr lang="en-IE" dirty="0" err="1"/>
              <a:t>Kitche</a:t>
            </a:r>
            <a:r>
              <a:rPr lang="en-IE" dirty="0"/>
              <a:t> </a:t>
            </a:r>
            <a:r>
              <a:rPr lang="en-IE" dirty="0" err="1"/>
              <a:t>Hikayesini</a:t>
            </a:r>
            <a:r>
              <a:rPr lang="en-IE" dirty="0"/>
              <a:t> </a:t>
            </a:r>
            <a:r>
              <a:rPr lang="en-IE" dirty="0" err="1"/>
              <a:t>Nasıl</a:t>
            </a:r>
            <a:r>
              <a:rPr lang="en-IE" dirty="0"/>
              <a:t> </a:t>
            </a:r>
            <a:r>
              <a:rPr lang="en-IE" dirty="0" err="1"/>
              <a:t>Anlatıyor</a:t>
            </a:r>
            <a:r>
              <a:rPr lang="en-IE" dirty="0"/>
              <a:t>!</a:t>
            </a:r>
          </a:p>
          <a:p>
            <a:pPr marL="342900" indent="-342900">
              <a:buFont typeface="Wingdings" pitchFamily="2" charset="2"/>
              <a:buChar char="ü"/>
            </a:pPr>
            <a:r>
              <a:rPr lang="en-IE" dirty="0"/>
              <a:t>Web </a:t>
            </a:r>
            <a:r>
              <a:rPr lang="en-IE" dirty="0" err="1"/>
              <a:t>Sitesindeki</a:t>
            </a:r>
            <a:r>
              <a:rPr lang="en-IE" dirty="0"/>
              <a:t> </a:t>
            </a:r>
            <a:r>
              <a:rPr lang="en-IE" dirty="0" err="1"/>
              <a:t>Yayınlar</a:t>
            </a:r>
            <a:r>
              <a:rPr lang="en-IE" dirty="0"/>
              <a:t>. </a:t>
            </a:r>
            <a:r>
              <a:rPr lang="en-IE" dirty="0" err="1"/>
              <a:t>Kitche</a:t>
            </a:r>
            <a:r>
              <a:rPr lang="en-IE" dirty="0"/>
              <a:t>, Daily Mail, Metro </a:t>
            </a:r>
            <a:r>
              <a:rPr lang="en-IE" dirty="0" err="1"/>
              <a:t>gibi</a:t>
            </a:r>
            <a:r>
              <a:rPr lang="en-IE" dirty="0"/>
              <a:t> </a:t>
            </a:r>
            <a:r>
              <a:rPr lang="en-IE" dirty="0" err="1"/>
              <a:t>ünlü</a:t>
            </a:r>
            <a:r>
              <a:rPr lang="en-IE" dirty="0"/>
              <a:t> </a:t>
            </a:r>
            <a:r>
              <a:rPr lang="en-IE" dirty="0" err="1"/>
              <a:t>yayınların</a:t>
            </a:r>
            <a:r>
              <a:rPr lang="en-IE" dirty="0"/>
              <a:t> </a:t>
            </a:r>
            <a:r>
              <a:rPr lang="en-IE" dirty="0" err="1"/>
              <a:t>özelliklerini</a:t>
            </a:r>
            <a:r>
              <a:rPr lang="en-IE" dirty="0"/>
              <a:t> web </a:t>
            </a:r>
            <a:r>
              <a:rPr lang="en-IE" dirty="0" err="1"/>
              <a:t>sitelerinde</a:t>
            </a:r>
            <a:r>
              <a:rPr lang="en-IE" dirty="0"/>
              <a:t> </a:t>
            </a:r>
            <a:r>
              <a:rPr lang="en-IE" dirty="0" err="1"/>
              <a:t>yayınlayarak</a:t>
            </a:r>
            <a:r>
              <a:rPr lang="en-IE" dirty="0"/>
              <a:t> </a:t>
            </a:r>
            <a:r>
              <a:rPr lang="en-IE" dirty="0" err="1"/>
              <a:t>hikayelerini</a:t>
            </a:r>
            <a:r>
              <a:rPr lang="en-IE" dirty="0"/>
              <a:t> </a:t>
            </a:r>
            <a:r>
              <a:rPr lang="en-IE" dirty="0" err="1"/>
              <a:t>anlatıyor</a:t>
            </a:r>
            <a:r>
              <a:rPr lang="en-IE" dirty="0"/>
              <a:t>.</a:t>
            </a:r>
          </a:p>
          <a:p>
            <a:pPr marL="342900" indent="-342900">
              <a:buFont typeface="Wingdings" pitchFamily="2" charset="2"/>
              <a:buChar char="ü"/>
            </a:pPr>
            <a:r>
              <a:rPr lang="en-IE" dirty="0" err="1"/>
              <a:t>Grafikler</a:t>
            </a:r>
            <a:r>
              <a:rPr lang="en-IE" dirty="0"/>
              <a:t>. </a:t>
            </a:r>
            <a:r>
              <a:rPr lang="en-IE" dirty="0" err="1"/>
              <a:t>Kitche'nin</a:t>
            </a:r>
            <a:r>
              <a:rPr lang="en-IE" dirty="0"/>
              <a:t> </a:t>
            </a:r>
            <a:r>
              <a:rPr lang="en-IE" dirty="0" err="1"/>
              <a:t>basit</a:t>
            </a:r>
            <a:r>
              <a:rPr lang="en-IE" dirty="0"/>
              <a:t>, </a:t>
            </a:r>
            <a:r>
              <a:rPr lang="en-IE" dirty="0" err="1"/>
              <a:t>anlaşılması</a:t>
            </a:r>
            <a:r>
              <a:rPr lang="en-IE" dirty="0"/>
              <a:t> </a:t>
            </a:r>
            <a:r>
              <a:rPr lang="en-IE" dirty="0" err="1"/>
              <a:t>kolay</a:t>
            </a:r>
            <a:r>
              <a:rPr lang="en-IE" dirty="0"/>
              <a:t> </a:t>
            </a:r>
            <a:r>
              <a:rPr lang="en-IE" dirty="0" err="1"/>
              <a:t>Uygulama</a:t>
            </a:r>
            <a:r>
              <a:rPr lang="en-IE" dirty="0"/>
              <a:t> </a:t>
            </a:r>
            <a:r>
              <a:rPr lang="en-IE" dirty="0" err="1"/>
              <a:t>grafiklerini</a:t>
            </a:r>
            <a:r>
              <a:rPr lang="en-IE" dirty="0"/>
              <a:t> </a:t>
            </a:r>
            <a:r>
              <a:rPr lang="en-IE" dirty="0" err="1"/>
              <a:t>kullanarak</a:t>
            </a:r>
            <a:r>
              <a:rPr lang="en-IE" dirty="0"/>
              <a:t> </a:t>
            </a:r>
            <a:r>
              <a:rPr lang="en-IE" dirty="0" err="1"/>
              <a:t>nasıl</a:t>
            </a:r>
            <a:r>
              <a:rPr lang="en-IE" dirty="0"/>
              <a:t> </a:t>
            </a:r>
            <a:r>
              <a:rPr lang="en-IE" dirty="0" err="1"/>
              <a:t>çalıştığını</a:t>
            </a:r>
            <a:r>
              <a:rPr lang="en-IE" dirty="0"/>
              <a:t> </a:t>
            </a:r>
            <a:r>
              <a:rPr lang="en-IE" dirty="0" err="1"/>
              <a:t>açıklayın</a:t>
            </a:r>
            <a:r>
              <a:rPr lang="en-IE" dirty="0"/>
              <a:t>, </a:t>
            </a:r>
            <a:r>
              <a:rPr lang="en-IE" dirty="0" err="1"/>
              <a:t>böylece</a:t>
            </a:r>
            <a:r>
              <a:rPr lang="en-IE" dirty="0"/>
              <a:t> </a:t>
            </a:r>
            <a:r>
              <a:rPr lang="en-IE" dirty="0" err="1"/>
              <a:t>insanlar</a:t>
            </a:r>
            <a:r>
              <a:rPr lang="en-IE" dirty="0"/>
              <a:t> </a:t>
            </a:r>
            <a:r>
              <a:rPr lang="en-IE" dirty="0" err="1"/>
              <a:t>kolayca</a:t>
            </a:r>
            <a:r>
              <a:rPr lang="en-IE" dirty="0"/>
              <a:t> </a:t>
            </a:r>
            <a:r>
              <a:rPr lang="en-IE" dirty="0" err="1"/>
              <a:t>anlayabilir</a:t>
            </a:r>
            <a:r>
              <a:rPr lang="en-IE" dirty="0"/>
              <a:t> </a:t>
            </a:r>
            <a:r>
              <a:rPr lang="en-IE" dirty="0" err="1"/>
              <a:t>ve</a:t>
            </a:r>
            <a:r>
              <a:rPr lang="en-IE" dirty="0"/>
              <a:t> </a:t>
            </a:r>
            <a:r>
              <a:rPr lang="en-IE" dirty="0" err="1"/>
              <a:t>hakkında</a:t>
            </a:r>
            <a:r>
              <a:rPr lang="en-IE" dirty="0"/>
              <a:t> </a:t>
            </a:r>
            <a:r>
              <a:rPr lang="en-IE" dirty="0" err="1"/>
              <a:t>konuşabilir</a:t>
            </a:r>
            <a:endParaRPr lang="en-IE" dirty="0"/>
          </a:p>
          <a:p>
            <a:pPr marL="342900" indent="-342900">
              <a:buFont typeface="Wingdings" pitchFamily="2" charset="2"/>
              <a:buChar char="ü"/>
            </a:pPr>
            <a:r>
              <a:rPr lang="en-IE" dirty="0"/>
              <a:t>Video. </a:t>
            </a:r>
            <a:r>
              <a:rPr lang="en-IE" dirty="0" err="1"/>
              <a:t>Kısa</a:t>
            </a:r>
            <a:r>
              <a:rPr lang="en-IE" dirty="0"/>
              <a:t> </a:t>
            </a:r>
            <a:r>
              <a:rPr lang="en-IE" dirty="0" err="1"/>
              <a:t>Bir</a:t>
            </a:r>
            <a:r>
              <a:rPr lang="en-IE" dirty="0"/>
              <a:t> Demo </a:t>
            </a:r>
            <a:r>
              <a:rPr lang="en-IE" dirty="0" err="1"/>
              <a:t>Videonuz</a:t>
            </a:r>
            <a:r>
              <a:rPr lang="en-IE" dirty="0"/>
              <a:t> </a:t>
            </a:r>
            <a:r>
              <a:rPr lang="en-IE" dirty="0" err="1"/>
              <a:t>Var</a:t>
            </a:r>
            <a:endParaRPr lang="en-IE" dirty="0"/>
          </a:p>
          <a:p>
            <a:pPr marL="342900" indent="-342900">
              <a:buFont typeface="Wingdings" pitchFamily="2" charset="2"/>
              <a:buChar char="ü"/>
            </a:pPr>
            <a:r>
              <a:rPr lang="en-IE" dirty="0" err="1"/>
              <a:t>Onları</a:t>
            </a:r>
            <a:r>
              <a:rPr lang="en-IE" dirty="0"/>
              <a:t> </a:t>
            </a:r>
            <a:r>
              <a:rPr lang="en-IE" dirty="0" err="1"/>
              <a:t>kimin</a:t>
            </a:r>
            <a:r>
              <a:rPr lang="en-IE" dirty="0"/>
              <a:t> </a:t>
            </a:r>
            <a:r>
              <a:rPr lang="en-IE" dirty="0" err="1"/>
              <a:t>desteklediğini</a:t>
            </a:r>
            <a:r>
              <a:rPr lang="en-IE" dirty="0"/>
              <a:t> </a:t>
            </a:r>
            <a:r>
              <a:rPr lang="en-IE" dirty="0" err="1"/>
              <a:t>göstererek</a:t>
            </a:r>
            <a:r>
              <a:rPr lang="en-IE" dirty="0"/>
              <a:t> </a:t>
            </a:r>
            <a:r>
              <a:rPr lang="en-IE" dirty="0" err="1"/>
              <a:t>İnsanlara</a:t>
            </a:r>
            <a:r>
              <a:rPr lang="en-IE" dirty="0"/>
              <a:t> </a:t>
            </a:r>
            <a:r>
              <a:rPr lang="en-IE" dirty="0" err="1"/>
              <a:t>Güvenilirliğini</a:t>
            </a:r>
            <a:r>
              <a:rPr lang="en-IE" dirty="0"/>
              <a:t> </a:t>
            </a:r>
            <a:r>
              <a:rPr lang="en-IE" dirty="0" err="1"/>
              <a:t>gösterin</a:t>
            </a:r>
            <a:r>
              <a:rPr lang="en-IE" dirty="0"/>
              <a:t>. Web </a:t>
            </a:r>
            <a:r>
              <a:rPr lang="en-IE" dirty="0" err="1"/>
              <a:t>sitesinde</a:t>
            </a:r>
            <a:r>
              <a:rPr lang="en-IE" dirty="0"/>
              <a:t> basın </a:t>
            </a:r>
            <a:r>
              <a:rPr lang="en-IE" dirty="0" err="1"/>
              <a:t>bölümü</a:t>
            </a:r>
            <a:r>
              <a:rPr lang="en-IE" dirty="0"/>
              <a:t> (BBC, Mirror, ITV….). Web </a:t>
            </a:r>
            <a:r>
              <a:rPr lang="en-IE" dirty="0" err="1"/>
              <a:t>sitesinde</a:t>
            </a:r>
            <a:r>
              <a:rPr lang="en-IE" dirty="0"/>
              <a:t> </a:t>
            </a:r>
            <a:r>
              <a:rPr lang="en-IE" dirty="0" err="1"/>
              <a:t>Sektör</a:t>
            </a:r>
            <a:r>
              <a:rPr lang="en-IE" dirty="0"/>
              <a:t> </a:t>
            </a:r>
            <a:r>
              <a:rPr lang="en-IE" dirty="0" err="1"/>
              <a:t>Destekçileri</a:t>
            </a:r>
            <a:r>
              <a:rPr lang="en-IE" dirty="0"/>
              <a:t> (Tech Nation Net Zero, </a:t>
            </a:r>
            <a:r>
              <a:rPr lang="en-IE" dirty="0" err="1"/>
              <a:t>FoodTech</a:t>
            </a:r>
            <a:r>
              <a:rPr lang="en-IE" dirty="0"/>
              <a:t>…)</a:t>
            </a:r>
          </a:p>
          <a:p>
            <a:pPr marL="342900" indent="-342900">
              <a:buFont typeface="Wingdings" pitchFamily="2" charset="2"/>
              <a:buChar char="ü"/>
            </a:pPr>
            <a:r>
              <a:rPr lang="en-IE" dirty="0" err="1"/>
              <a:t>Sosyal</a:t>
            </a:r>
            <a:r>
              <a:rPr lang="en-IE" dirty="0"/>
              <a:t> </a:t>
            </a:r>
            <a:r>
              <a:rPr lang="en-IE" dirty="0" err="1"/>
              <a:t>Medya</a:t>
            </a:r>
            <a:r>
              <a:rPr lang="en-IE" dirty="0"/>
              <a:t> </a:t>
            </a:r>
            <a:r>
              <a:rPr lang="en-IE" dirty="0" err="1"/>
              <a:t>Kanalları</a:t>
            </a:r>
            <a:endParaRPr lang="en-IE" dirty="0"/>
          </a:p>
        </p:txBody>
      </p:sp>
      <p:pic>
        <p:nvPicPr>
          <p:cNvPr id="14" name="Picture 13">
            <a:extLst>
              <a:ext uri="{FF2B5EF4-FFF2-40B4-BE49-F238E27FC236}">
                <a16:creationId xmlns:a16="http://schemas.microsoft.com/office/drawing/2014/main" xmlns="" id="{1EC8350E-857F-4B54-B687-F65727AEA4E3}"/>
              </a:ext>
            </a:extLst>
          </p:cNvPr>
          <p:cNvPicPr>
            <a:picLocks noChangeAspect="1"/>
          </p:cNvPicPr>
          <p:nvPr/>
        </p:nvPicPr>
        <p:blipFill>
          <a:blip r:embed="rId2"/>
          <a:stretch>
            <a:fillRect/>
          </a:stretch>
        </p:blipFill>
        <p:spPr>
          <a:xfrm>
            <a:off x="6392312" y="2295738"/>
            <a:ext cx="5549209" cy="2034710"/>
          </a:xfrm>
          <a:prstGeom prst="rect">
            <a:avLst/>
          </a:prstGeom>
        </p:spPr>
      </p:pic>
      <p:pic>
        <p:nvPicPr>
          <p:cNvPr id="16" name="Picture 15">
            <a:extLst>
              <a:ext uri="{FF2B5EF4-FFF2-40B4-BE49-F238E27FC236}">
                <a16:creationId xmlns:a16="http://schemas.microsoft.com/office/drawing/2014/main" xmlns="" id="{9C638212-C299-4527-94A1-9B8229A45AF8}"/>
              </a:ext>
            </a:extLst>
          </p:cNvPr>
          <p:cNvPicPr>
            <a:picLocks noChangeAspect="1"/>
          </p:cNvPicPr>
          <p:nvPr/>
        </p:nvPicPr>
        <p:blipFill>
          <a:blip r:embed="rId3"/>
          <a:stretch>
            <a:fillRect/>
          </a:stretch>
        </p:blipFill>
        <p:spPr>
          <a:xfrm>
            <a:off x="6392312" y="263277"/>
            <a:ext cx="5549209" cy="1822240"/>
          </a:xfrm>
          <a:prstGeom prst="rect">
            <a:avLst/>
          </a:prstGeom>
        </p:spPr>
      </p:pic>
      <p:pic>
        <p:nvPicPr>
          <p:cNvPr id="18" name="Picture 17">
            <a:extLst>
              <a:ext uri="{FF2B5EF4-FFF2-40B4-BE49-F238E27FC236}">
                <a16:creationId xmlns:a16="http://schemas.microsoft.com/office/drawing/2014/main" xmlns="" id="{E83A6F7F-33AC-426B-873A-DAA52A502020}"/>
              </a:ext>
            </a:extLst>
          </p:cNvPr>
          <p:cNvPicPr>
            <a:picLocks noChangeAspect="1"/>
          </p:cNvPicPr>
          <p:nvPr/>
        </p:nvPicPr>
        <p:blipFill>
          <a:blip r:embed="rId4"/>
          <a:stretch>
            <a:fillRect/>
          </a:stretch>
        </p:blipFill>
        <p:spPr>
          <a:xfrm>
            <a:off x="7231362" y="4463010"/>
            <a:ext cx="4338968" cy="2303842"/>
          </a:xfrm>
          <a:prstGeom prst="rect">
            <a:avLst/>
          </a:prstGeom>
        </p:spPr>
      </p:pic>
      <p:pic>
        <p:nvPicPr>
          <p:cNvPr id="20" name="Picture 19">
            <a:extLst>
              <a:ext uri="{FF2B5EF4-FFF2-40B4-BE49-F238E27FC236}">
                <a16:creationId xmlns:a16="http://schemas.microsoft.com/office/drawing/2014/main" xmlns="" id="{B0104FE1-87C1-4B63-8BD2-EFA7C4C2D3E8}"/>
              </a:ext>
            </a:extLst>
          </p:cNvPr>
          <p:cNvPicPr>
            <a:picLocks noChangeAspect="1"/>
          </p:cNvPicPr>
          <p:nvPr/>
        </p:nvPicPr>
        <p:blipFill rotWithShape="1">
          <a:blip r:embed="rId5"/>
          <a:srcRect b="24610"/>
          <a:stretch/>
        </p:blipFill>
        <p:spPr>
          <a:xfrm>
            <a:off x="392816" y="6239557"/>
            <a:ext cx="6533085" cy="527295"/>
          </a:xfrm>
          <a:prstGeom prst="rect">
            <a:avLst/>
          </a:prstGeom>
        </p:spPr>
      </p:pic>
    </p:spTree>
    <p:extLst>
      <p:ext uri="{BB962C8B-B14F-4D97-AF65-F5344CB8AC3E}">
        <p14:creationId xmlns:p14="http://schemas.microsoft.com/office/powerpoint/2010/main" val="2197681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5047180" y="170146"/>
            <a:ext cx="6898994" cy="697353"/>
          </a:xfrm>
        </p:spPr>
        <p:txBody>
          <a:bodyPr>
            <a:noAutofit/>
          </a:bodyPr>
          <a:lstStyle/>
          <a:p>
            <a:r>
              <a:rPr lang="tr-TR" sz="3200" b="1" dirty="0" smtClean="0"/>
              <a:t>Alıştırma </a:t>
            </a:r>
            <a:r>
              <a:rPr lang="tr-TR" sz="3200" b="1" dirty="0"/>
              <a:t>1 – Hikayenizi Geliştirmek</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4979406" y="682071"/>
            <a:ext cx="7034543" cy="2754349"/>
          </a:xfrm>
        </p:spPr>
        <p:txBody>
          <a:bodyPr/>
          <a:lstStyle/>
          <a:p>
            <a:pPr fontAlgn="base"/>
            <a:r>
              <a:rPr lang="en-IE" dirty="0" err="1"/>
              <a:t>Aşağıdaki</a:t>
            </a:r>
            <a:r>
              <a:rPr lang="en-IE" dirty="0"/>
              <a:t> </a:t>
            </a:r>
            <a:r>
              <a:rPr lang="en-IE" dirty="0" err="1"/>
              <a:t>alıştırma</a:t>
            </a:r>
            <a:r>
              <a:rPr lang="en-IE" dirty="0"/>
              <a:t>, </a:t>
            </a:r>
            <a:r>
              <a:rPr lang="en-IE" dirty="0" err="1"/>
              <a:t>fikrinizi</a:t>
            </a:r>
            <a:r>
              <a:rPr lang="en-IE" dirty="0"/>
              <a:t> </a:t>
            </a:r>
            <a:r>
              <a:rPr lang="en-IE" dirty="0" err="1"/>
              <a:t>birkaç</a:t>
            </a:r>
            <a:r>
              <a:rPr lang="en-IE" dirty="0"/>
              <a:t> </a:t>
            </a:r>
            <a:r>
              <a:rPr lang="en-IE" dirty="0" err="1"/>
              <a:t>farklı</a:t>
            </a:r>
            <a:r>
              <a:rPr lang="en-IE" dirty="0"/>
              <a:t> </a:t>
            </a:r>
            <a:r>
              <a:rPr lang="en-IE" dirty="0" err="1"/>
              <a:t>açıdan</a:t>
            </a:r>
            <a:r>
              <a:rPr lang="en-IE" dirty="0"/>
              <a:t> </a:t>
            </a:r>
            <a:r>
              <a:rPr lang="en-IE" dirty="0" err="1"/>
              <a:t>keşfetmek</a:t>
            </a:r>
            <a:r>
              <a:rPr lang="en-IE" dirty="0"/>
              <a:t> </a:t>
            </a:r>
            <a:r>
              <a:rPr lang="en-IE" dirty="0" err="1"/>
              <a:t>ve</a:t>
            </a:r>
            <a:r>
              <a:rPr lang="en-IE" dirty="0"/>
              <a:t> </a:t>
            </a:r>
            <a:r>
              <a:rPr lang="en-IE" dirty="0" err="1"/>
              <a:t>hikayenizde</a:t>
            </a:r>
            <a:r>
              <a:rPr lang="en-IE" dirty="0"/>
              <a:t> </a:t>
            </a:r>
            <a:r>
              <a:rPr lang="en-IE" dirty="0" err="1"/>
              <a:t>ele</a:t>
            </a:r>
            <a:r>
              <a:rPr lang="en-IE" dirty="0"/>
              <a:t> </a:t>
            </a:r>
            <a:r>
              <a:rPr lang="en-IE" dirty="0" err="1"/>
              <a:t>alınması</a:t>
            </a:r>
            <a:r>
              <a:rPr lang="en-IE" dirty="0"/>
              <a:t> </a:t>
            </a:r>
            <a:r>
              <a:rPr lang="en-IE" dirty="0" err="1"/>
              <a:t>gereken</a:t>
            </a:r>
            <a:r>
              <a:rPr lang="en-IE" dirty="0"/>
              <a:t> </a:t>
            </a:r>
            <a:r>
              <a:rPr lang="en-IE" dirty="0" err="1"/>
              <a:t>boşluklar</a:t>
            </a:r>
            <a:r>
              <a:rPr lang="en-IE" dirty="0"/>
              <a:t> </a:t>
            </a:r>
            <a:r>
              <a:rPr lang="en-IE" dirty="0" err="1"/>
              <a:t>olup</a:t>
            </a:r>
            <a:r>
              <a:rPr lang="en-IE" dirty="0"/>
              <a:t> </a:t>
            </a:r>
            <a:r>
              <a:rPr lang="en-IE" dirty="0" err="1"/>
              <a:t>olmadığını</a:t>
            </a:r>
            <a:r>
              <a:rPr lang="en-IE" dirty="0"/>
              <a:t> </a:t>
            </a:r>
            <a:r>
              <a:rPr lang="en-IE" dirty="0" err="1"/>
              <a:t>belirlemek</a:t>
            </a:r>
            <a:r>
              <a:rPr lang="en-IE" dirty="0"/>
              <a:t> </a:t>
            </a:r>
            <a:r>
              <a:rPr lang="en-IE" dirty="0" err="1"/>
              <a:t>için</a:t>
            </a:r>
            <a:r>
              <a:rPr lang="en-IE" dirty="0"/>
              <a:t> </a:t>
            </a:r>
            <a:r>
              <a:rPr lang="en-IE" dirty="0" err="1"/>
              <a:t>tasarlanmıştır</a:t>
            </a:r>
            <a:r>
              <a:rPr lang="en-IE" dirty="0"/>
              <a:t>.</a:t>
            </a:r>
          </a:p>
          <a:p>
            <a:pPr marL="342900" indent="-342900" fontAlgn="base">
              <a:buFont typeface="Wingdings" pitchFamily="2" charset="2"/>
              <a:buChar char="q"/>
            </a:pPr>
            <a:r>
              <a:rPr lang="en-IE" b="1" dirty="0"/>
              <a:t>NE? </a:t>
            </a:r>
            <a:r>
              <a:rPr lang="en-IE" dirty="0"/>
              <a:t>Ana </a:t>
            </a:r>
            <a:r>
              <a:rPr lang="en-IE" dirty="0" err="1"/>
              <a:t>alıcı</a:t>
            </a:r>
            <a:r>
              <a:rPr lang="en-IE" dirty="0"/>
              <a:t> </a:t>
            </a:r>
            <a:r>
              <a:rPr lang="en-IE" dirty="0" err="1"/>
              <a:t>sorunlarını</a:t>
            </a:r>
            <a:r>
              <a:rPr lang="en-IE" dirty="0"/>
              <a:t> </a:t>
            </a:r>
            <a:r>
              <a:rPr lang="en-IE" dirty="0" err="1"/>
              <a:t>ve</a:t>
            </a:r>
            <a:r>
              <a:rPr lang="en-IE" dirty="0"/>
              <a:t> </a:t>
            </a:r>
            <a:r>
              <a:rPr lang="en-IE" dirty="0" err="1"/>
              <a:t>bu</a:t>
            </a:r>
            <a:r>
              <a:rPr lang="en-IE" dirty="0"/>
              <a:t> </a:t>
            </a:r>
            <a:r>
              <a:rPr lang="en-IE" dirty="0" err="1"/>
              <a:t>ihtiyaçları</a:t>
            </a:r>
            <a:r>
              <a:rPr lang="en-IE" dirty="0"/>
              <a:t> </a:t>
            </a:r>
            <a:r>
              <a:rPr lang="en-IE" dirty="0" err="1"/>
              <a:t>veya</a:t>
            </a:r>
            <a:r>
              <a:rPr lang="en-IE" dirty="0"/>
              <a:t> </a:t>
            </a:r>
            <a:r>
              <a:rPr lang="en-IE" dirty="0" err="1"/>
              <a:t>sorunları</a:t>
            </a:r>
            <a:r>
              <a:rPr lang="en-IE" dirty="0"/>
              <a:t> </a:t>
            </a:r>
            <a:r>
              <a:rPr lang="en-IE" dirty="0" err="1"/>
              <a:t>ele</a:t>
            </a:r>
            <a:r>
              <a:rPr lang="en-IE" dirty="0"/>
              <a:t> </a:t>
            </a:r>
            <a:r>
              <a:rPr lang="en-IE" dirty="0" err="1"/>
              <a:t>alacağınız</a:t>
            </a:r>
            <a:r>
              <a:rPr lang="en-IE" dirty="0"/>
              <a:t> </a:t>
            </a:r>
            <a:r>
              <a:rPr lang="en-IE" dirty="0" err="1"/>
              <a:t>üç</a:t>
            </a:r>
            <a:r>
              <a:rPr lang="en-IE" dirty="0"/>
              <a:t> </a:t>
            </a:r>
            <a:r>
              <a:rPr lang="en-IE" dirty="0" err="1"/>
              <a:t>ana</a:t>
            </a:r>
            <a:r>
              <a:rPr lang="en-IE" dirty="0"/>
              <a:t> </a:t>
            </a:r>
            <a:r>
              <a:rPr lang="en-IE" dirty="0" err="1"/>
              <a:t>yolu</a:t>
            </a:r>
            <a:r>
              <a:rPr lang="en-IE" dirty="0"/>
              <a:t> </a:t>
            </a:r>
            <a:r>
              <a:rPr lang="en-IE" dirty="0" err="1"/>
              <a:t>yazın</a:t>
            </a:r>
            <a:r>
              <a:rPr lang="en-IE" dirty="0"/>
              <a:t>. </a:t>
            </a:r>
            <a:r>
              <a:rPr lang="en-IE" dirty="0" err="1"/>
              <a:t>Neden</a:t>
            </a:r>
            <a:r>
              <a:rPr lang="en-IE" dirty="0"/>
              <a:t> </a:t>
            </a:r>
            <a:r>
              <a:rPr lang="en-IE" dirty="0" err="1"/>
              <a:t>senin</a:t>
            </a:r>
            <a:r>
              <a:rPr lang="en-IE" dirty="0"/>
              <a:t> </a:t>
            </a:r>
            <a:r>
              <a:rPr lang="en-IE" dirty="0" err="1"/>
              <a:t>yolunla</a:t>
            </a:r>
            <a:r>
              <a:rPr lang="en-IE" dirty="0"/>
              <a:t> </a:t>
            </a:r>
            <a:r>
              <a:rPr lang="en-IE" dirty="0" err="1"/>
              <a:t>ele</a:t>
            </a:r>
            <a:r>
              <a:rPr lang="en-IE" dirty="0"/>
              <a:t> </a:t>
            </a:r>
            <a:r>
              <a:rPr lang="en-IE" dirty="0" err="1"/>
              <a:t>alınmalı</a:t>
            </a:r>
            <a:r>
              <a:rPr lang="en-IE" dirty="0"/>
              <a:t>? </a:t>
            </a:r>
            <a:r>
              <a:rPr lang="en-IE" dirty="0" err="1"/>
              <a:t>Çözümünüz</a:t>
            </a:r>
            <a:r>
              <a:rPr lang="en-IE" dirty="0"/>
              <a:t> </a:t>
            </a:r>
            <a:r>
              <a:rPr lang="en-IE" dirty="0" err="1"/>
              <a:t>neden</a:t>
            </a:r>
            <a:r>
              <a:rPr lang="en-IE" dirty="0"/>
              <a:t> en </a:t>
            </a:r>
            <a:r>
              <a:rPr lang="en-IE" dirty="0" err="1"/>
              <a:t>iyi</a:t>
            </a:r>
            <a:r>
              <a:rPr lang="en-IE" dirty="0"/>
              <a:t> </a:t>
            </a:r>
            <a:r>
              <a:rPr lang="en-IE" dirty="0" err="1"/>
              <a:t>çözüm</a:t>
            </a:r>
            <a:r>
              <a:rPr lang="en-IE" dirty="0"/>
              <a:t>?</a:t>
            </a:r>
          </a:p>
          <a:p>
            <a:pPr marL="342900" indent="-342900" fontAlgn="base">
              <a:buFont typeface="Wingdings" pitchFamily="2" charset="2"/>
              <a:buChar char="q"/>
            </a:pPr>
            <a:r>
              <a:rPr lang="en-IE" b="1" dirty="0"/>
              <a:t>NEDEN</a:t>
            </a:r>
            <a:r>
              <a:rPr lang="en-IE" dirty="0"/>
              <a:t>? Bu </a:t>
            </a:r>
            <a:r>
              <a:rPr lang="en-IE" dirty="0" err="1"/>
              <a:t>sorunların</a:t>
            </a:r>
            <a:r>
              <a:rPr lang="en-IE" dirty="0"/>
              <a:t> </a:t>
            </a:r>
            <a:r>
              <a:rPr lang="en-IE" dirty="0" err="1"/>
              <a:t>insanları</a:t>
            </a:r>
            <a:r>
              <a:rPr lang="en-IE" dirty="0"/>
              <a:t> </a:t>
            </a:r>
            <a:r>
              <a:rPr lang="en-IE" dirty="0" err="1"/>
              <a:t>nasıl</a:t>
            </a:r>
            <a:r>
              <a:rPr lang="en-IE" dirty="0"/>
              <a:t> </a:t>
            </a:r>
            <a:r>
              <a:rPr lang="en-IE" dirty="0" err="1"/>
              <a:t>olumsuz</a:t>
            </a:r>
            <a:r>
              <a:rPr lang="en-IE" dirty="0"/>
              <a:t> </a:t>
            </a:r>
            <a:r>
              <a:rPr lang="en-IE" dirty="0" err="1"/>
              <a:t>etkilediğini</a:t>
            </a:r>
            <a:r>
              <a:rPr lang="en-IE" dirty="0"/>
              <a:t> </a:t>
            </a:r>
            <a:r>
              <a:rPr lang="en-IE" dirty="0" err="1"/>
              <a:t>yazın</a:t>
            </a:r>
            <a:r>
              <a:rPr lang="en-IE" dirty="0"/>
              <a:t>? </a:t>
            </a:r>
            <a:r>
              <a:rPr lang="en-IE" dirty="0" err="1"/>
              <a:t>Belki</a:t>
            </a:r>
            <a:r>
              <a:rPr lang="en-IE" dirty="0"/>
              <a:t> de size </a:t>
            </a:r>
            <a:r>
              <a:rPr lang="en-IE" dirty="0" err="1"/>
              <a:t>yakın</a:t>
            </a:r>
            <a:r>
              <a:rPr lang="en-IE" dirty="0"/>
              <a:t> </a:t>
            </a:r>
            <a:r>
              <a:rPr lang="en-IE" dirty="0" err="1"/>
              <a:t>biri</a:t>
            </a:r>
            <a:r>
              <a:rPr lang="en-IE" dirty="0"/>
              <a:t>, </a:t>
            </a:r>
            <a:r>
              <a:rPr lang="en-IE" dirty="0" err="1"/>
              <a:t>daha</a:t>
            </a:r>
            <a:r>
              <a:rPr lang="en-IE" dirty="0"/>
              <a:t> </a:t>
            </a:r>
            <a:r>
              <a:rPr lang="en-IE" dirty="0" err="1"/>
              <a:t>iyi</a:t>
            </a:r>
            <a:r>
              <a:rPr lang="en-IE" dirty="0"/>
              <a:t> </a:t>
            </a:r>
            <a:r>
              <a:rPr lang="en-IE" dirty="0" err="1"/>
              <a:t>ele</a:t>
            </a:r>
            <a:r>
              <a:rPr lang="en-IE" dirty="0"/>
              <a:t> </a:t>
            </a:r>
            <a:r>
              <a:rPr lang="en-IE" dirty="0" err="1"/>
              <a:t>alınabilecek</a:t>
            </a:r>
            <a:r>
              <a:rPr lang="en-IE" dirty="0"/>
              <a:t> </a:t>
            </a:r>
            <a:r>
              <a:rPr lang="en-IE" dirty="0" err="1"/>
              <a:t>zorluklar</a:t>
            </a:r>
            <a:r>
              <a:rPr lang="en-IE" dirty="0"/>
              <a:t> </a:t>
            </a:r>
            <a:r>
              <a:rPr lang="en-IE" dirty="0" err="1"/>
              <a:t>yaşadı</a:t>
            </a:r>
            <a:r>
              <a:rPr lang="en-IE" dirty="0"/>
              <a:t>. </a:t>
            </a:r>
            <a:r>
              <a:rPr lang="en-IE" dirty="0" err="1"/>
              <a:t>Kişisel</a:t>
            </a:r>
            <a:r>
              <a:rPr lang="en-IE" dirty="0"/>
              <a:t> </a:t>
            </a:r>
            <a:r>
              <a:rPr lang="en-IE" dirty="0" err="1"/>
              <a:t>deneyiminiz</a:t>
            </a:r>
            <a:r>
              <a:rPr lang="en-IE" dirty="0"/>
              <a:t> </a:t>
            </a:r>
            <a:r>
              <a:rPr lang="en-IE" dirty="0" err="1"/>
              <a:t>yoksa</a:t>
            </a:r>
            <a:r>
              <a:rPr lang="en-IE" dirty="0"/>
              <a:t>, </a:t>
            </a:r>
            <a:r>
              <a:rPr lang="en-IE" dirty="0" err="1"/>
              <a:t>araştırmanız</a:t>
            </a:r>
            <a:r>
              <a:rPr lang="en-IE" dirty="0"/>
              <a:t> </a:t>
            </a:r>
            <a:r>
              <a:rPr lang="en-IE" dirty="0" err="1"/>
              <a:t>veya</a:t>
            </a:r>
            <a:r>
              <a:rPr lang="en-IE" dirty="0"/>
              <a:t> </a:t>
            </a:r>
            <a:r>
              <a:rPr lang="en-IE" dirty="0" err="1"/>
              <a:t>çözmeye</a:t>
            </a:r>
            <a:r>
              <a:rPr lang="en-IE" dirty="0"/>
              <a:t> </a:t>
            </a:r>
            <a:r>
              <a:rPr lang="en-IE" dirty="0" err="1"/>
              <a:t>çalıştığınız</a:t>
            </a:r>
            <a:r>
              <a:rPr lang="en-IE" dirty="0"/>
              <a:t> </a:t>
            </a:r>
            <a:r>
              <a:rPr lang="en-IE" dirty="0" err="1"/>
              <a:t>sorunlarla</a:t>
            </a:r>
            <a:r>
              <a:rPr lang="en-IE" dirty="0"/>
              <a:t> </a:t>
            </a:r>
            <a:r>
              <a:rPr lang="en-IE" dirty="0" err="1"/>
              <a:t>ilgili</a:t>
            </a:r>
            <a:r>
              <a:rPr lang="en-IE" dirty="0"/>
              <a:t> </a:t>
            </a:r>
            <a:r>
              <a:rPr lang="en-IE" dirty="0" err="1"/>
              <a:t>deneyimleri</a:t>
            </a:r>
            <a:r>
              <a:rPr lang="en-IE" dirty="0"/>
              <a:t> </a:t>
            </a:r>
            <a:r>
              <a:rPr lang="en-IE" dirty="0" err="1"/>
              <a:t>olan</a:t>
            </a:r>
            <a:r>
              <a:rPr lang="en-IE" dirty="0"/>
              <a:t> </a:t>
            </a:r>
            <a:r>
              <a:rPr lang="en-IE" dirty="0" err="1"/>
              <a:t>insanlarla</a:t>
            </a:r>
            <a:r>
              <a:rPr lang="en-IE" dirty="0"/>
              <a:t> </a:t>
            </a:r>
            <a:r>
              <a:rPr lang="en-IE" dirty="0" err="1"/>
              <a:t>zaman</a:t>
            </a:r>
            <a:r>
              <a:rPr lang="en-IE" dirty="0"/>
              <a:t> </a:t>
            </a:r>
            <a:r>
              <a:rPr lang="en-IE" dirty="0" err="1"/>
              <a:t>geçirmeniz</a:t>
            </a:r>
            <a:r>
              <a:rPr lang="en-IE" dirty="0"/>
              <a:t> </a:t>
            </a:r>
            <a:r>
              <a:rPr lang="en-IE" dirty="0" err="1"/>
              <a:t>gerekecektir</a:t>
            </a:r>
            <a:r>
              <a:rPr lang="en-IE" dirty="0"/>
              <a:t>.</a:t>
            </a:r>
          </a:p>
          <a:p>
            <a:pPr marL="342900" indent="-342900" fontAlgn="base">
              <a:buFont typeface="Wingdings" pitchFamily="2" charset="2"/>
              <a:buChar char="q"/>
            </a:pPr>
            <a:r>
              <a:rPr lang="en-IE" b="1" dirty="0"/>
              <a:t>NASIL? </a:t>
            </a:r>
            <a:r>
              <a:rPr lang="en-IE" dirty="0" err="1"/>
              <a:t>Bunu</a:t>
            </a:r>
            <a:r>
              <a:rPr lang="en-IE" dirty="0"/>
              <a:t> </a:t>
            </a:r>
            <a:r>
              <a:rPr lang="en-IE" dirty="0" err="1"/>
              <a:t>nasıl</a:t>
            </a:r>
            <a:r>
              <a:rPr lang="en-IE" dirty="0"/>
              <a:t> </a:t>
            </a:r>
            <a:r>
              <a:rPr lang="en-IE" dirty="0" err="1"/>
              <a:t>yapacaksın</a:t>
            </a:r>
            <a:r>
              <a:rPr lang="en-IE" dirty="0"/>
              <a:t>? </a:t>
            </a:r>
            <a:r>
              <a:rPr lang="en-IE" dirty="0" err="1"/>
              <a:t>Bir</a:t>
            </a:r>
            <a:r>
              <a:rPr lang="en-IE" dirty="0"/>
              <a:t> </a:t>
            </a:r>
            <a:r>
              <a:rPr lang="en-IE" dirty="0" err="1"/>
              <a:t>Uygulama</a:t>
            </a:r>
            <a:r>
              <a:rPr lang="en-IE" dirty="0"/>
              <a:t>, </a:t>
            </a:r>
            <a:r>
              <a:rPr lang="en-IE" dirty="0" err="1"/>
              <a:t>bir</a:t>
            </a:r>
            <a:r>
              <a:rPr lang="en-IE" dirty="0"/>
              <a:t> web </a:t>
            </a:r>
            <a:r>
              <a:rPr lang="en-IE" dirty="0" err="1"/>
              <a:t>sitesi</a:t>
            </a:r>
            <a:r>
              <a:rPr lang="en-IE" dirty="0"/>
              <a:t> </a:t>
            </a:r>
            <a:r>
              <a:rPr lang="en-IE" dirty="0" err="1"/>
              <a:t>platformu</a:t>
            </a:r>
            <a:r>
              <a:rPr lang="en-IE" dirty="0"/>
              <a:t> </a:t>
            </a:r>
            <a:r>
              <a:rPr lang="en-IE" dirty="0" err="1"/>
              <a:t>kullanmak</a:t>
            </a:r>
            <a:r>
              <a:rPr lang="en-IE" dirty="0"/>
              <a:t>, </a:t>
            </a:r>
            <a:r>
              <a:rPr lang="en-IE" dirty="0" err="1"/>
              <a:t>bir</a:t>
            </a:r>
            <a:r>
              <a:rPr lang="en-IE" dirty="0"/>
              <a:t> </a:t>
            </a:r>
            <a:r>
              <a:rPr lang="en-IE" dirty="0" err="1"/>
              <a:t>ürün</a:t>
            </a:r>
            <a:r>
              <a:rPr lang="en-IE" dirty="0"/>
              <a:t> </a:t>
            </a:r>
            <a:r>
              <a:rPr lang="en-IE" dirty="0" err="1"/>
              <a:t>yapmak</a:t>
            </a:r>
            <a:r>
              <a:rPr lang="en-IE" dirty="0"/>
              <a:t>, </a:t>
            </a:r>
            <a:r>
              <a:rPr lang="en-IE" dirty="0" err="1"/>
              <a:t>bir</a:t>
            </a:r>
            <a:r>
              <a:rPr lang="en-IE" dirty="0"/>
              <a:t> </a:t>
            </a:r>
            <a:r>
              <a:rPr lang="en-IE" dirty="0" err="1"/>
              <a:t>hizmet</a:t>
            </a:r>
            <a:r>
              <a:rPr lang="en-IE" dirty="0"/>
              <a:t> </a:t>
            </a:r>
            <a:r>
              <a:rPr lang="en-IE" dirty="0" err="1"/>
              <a:t>sunmak</a:t>
            </a:r>
            <a:r>
              <a:rPr lang="en-IE" dirty="0"/>
              <a:t>?</a:t>
            </a:r>
            <a:endParaRPr lang="en-IE" dirty="0"/>
          </a:p>
        </p:txBody>
      </p:sp>
      <p:pic>
        <p:nvPicPr>
          <p:cNvPr id="6146" name="Picture 2">
            <a:extLst>
              <a:ext uri="{FF2B5EF4-FFF2-40B4-BE49-F238E27FC236}">
                <a16:creationId xmlns:a16="http://schemas.microsoft.com/office/drawing/2014/main" xmlns="" id="{B90E9015-6995-4499-B83F-153861CD2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2799"/>
            <a:ext cx="4535642" cy="334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73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4226560" y="257089"/>
            <a:ext cx="7896030" cy="697353"/>
          </a:xfrm>
        </p:spPr>
        <p:txBody>
          <a:bodyPr>
            <a:noAutofit/>
          </a:bodyPr>
          <a:lstStyle/>
          <a:p>
            <a:r>
              <a:rPr lang="en-IE" sz="3200" b="1" dirty="0" err="1"/>
              <a:t>Alıştırma</a:t>
            </a:r>
            <a:r>
              <a:rPr lang="en-IE" sz="3200" b="1" dirty="0"/>
              <a:t> 2 – </a:t>
            </a:r>
            <a:r>
              <a:rPr lang="en-IE" sz="3200" b="1" dirty="0" err="1"/>
              <a:t>Kitlenizin</a:t>
            </a:r>
            <a:r>
              <a:rPr lang="en-IE" sz="3200" b="1" dirty="0"/>
              <a:t> </a:t>
            </a:r>
            <a:r>
              <a:rPr lang="en-IE" sz="3200" b="1" dirty="0" err="1"/>
              <a:t>Hikayesini</a:t>
            </a:r>
            <a:r>
              <a:rPr lang="en-IE" sz="3200" b="1" dirty="0"/>
              <a:t> </a:t>
            </a:r>
            <a:r>
              <a:rPr lang="en-IE" sz="3200" b="1" dirty="0" err="1"/>
              <a:t>Geliştirmek</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4761868" y="1066912"/>
            <a:ext cx="6545893" cy="2754349"/>
          </a:xfrm>
        </p:spPr>
        <p:txBody>
          <a:bodyPr/>
          <a:lstStyle/>
          <a:p>
            <a:r>
              <a:rPr lang="en-IE" dirty="0" err="1"/>
              <a:t>Hikayelerinizi</a:t>
            </a:r>
            <a:r>
              <a:rPr lang="en-IE" dirty="0"/>
              <a:t> </a:t>
            </a:r>
            <a:r>
              <a:rPr lang="en-IE" dirty="0" err="1"/>
              <a:t>başarılı</a:t>
            </a:r>
            <a:r>
              <a:rPr lang="en-IE" dirty="0"/>
              <a:t> </a:t>
            </a:r>
            <a:r>
              <a:rPr lang="en-IE" dirty="0" err="1"/>
              <a:t>bir</a:t>
            </a:r>
            <a:r>
              <a:rPr lang="en-IE" dirty="0"/>
              <a:t> </a:t>
            </a:r>
            <a:r>
              <a:rPr lang="en-IE" dirty="0" err="1"/>
              <a:t>şekilde</a:t>
            </a:r>
            <a:r>
              <a:rPr lang="en-IE" dirty="0"/>
              <a:t> </a:t>
            </a:r>
            <a:r>
              <a:rPr lang="en-IE" dirty="0" err="1"/>
              <a:t>anlatmak</a:t>
            </a:r>
            <a:r>
              <a:rPr lang="en-IE" dirty="0"/>
              <a:t> </a:t>
            </a:r>
            <a:r>
              <a:rPr lang="en-IE" dirty="0" err="1"/>
              <a:t>için</a:t>
            </a:r>
            <a:r>
              <a:rPr lang="en-IE" dirty="0"/>
              <a:t> </a:t>
            </a:r>
            <a:r>
              <a:rPr lang="en-IE" dirty="0" err="1"/>
              <a:t>toplamak</a:t>
            </a:r>
            <a:r>
              <a:rPr lang="en-IE" dirty="0"/>
              <a:t>, organize </a:t>
            </a:r>
            <a:r>
              <a:rPr lang="en-IE" dirty="0" err="1"/>
              <a:t>etmek</a:t>
            </a:r>
            <a:r>
              <a:rPr lang="en-IE" dirty="0"/>
              <a:t> </a:t>
            </a:r>
            <a:r>
              <a:rPr lang="en-IE" dirty="0" err="1"/>
              <a:t>ve</a:t>
            </a:r>
            <a:r>
              <a:rPr lang="en-IE" dirty="0"/>
              <a:t> </a:t>
            </a:r>
            <a:r>
              <a:rPr lang="en-IE" dirty="0" err="1"/>
              <a:t>oluşturmak</a:t>
            </a:r>
            <a:r>
              <a:rPr lang="en-IE" dirty="0"/>
              <a:t> </a:t>
            </a:r>
            <a:r>
              <a:rPr lang="en-IE" dirty="0" err="1"/>
              <a:t>çok</a:t>
            </a:r>
            <a:r>
              <a:rPr lang="en-IE" dirty="0"/>
              <a:t> </a:t>
            </a:r>
            <a:r>
              <a:rPr lang="en-IE" dirty="0" err="1"/>
              <a:t>önemlidir</a:t>
            </a:r>
            <a:r>
              <a:rPr lang="en-IE" dirty="0"/>
              <a:t>… </a:t>
            </a:r>
            <a:r>
              <a:rPr lang="en-IE" dirty="0" err="1"/>
              <a:t>Aşağıdaki</a:t>
            </a:r>
            <a:r>
              <a:rPr lang="en-IE" dirty="0"/>
              <a:t> </a:t>
            </a:r>
            <a:r>
              <a:rPr lang="en-IE" dirty="0" err="1"/>
              <a:t>soruları</a:t>
            </a:r>
            <a:r>
              <a:rPr lang="en-IE" dirty="0"/>
              <a:t> </a:t>
            </a:r>
            <a:r>
              <a:rPr lang="en-IE" dirty="0" err="1"/>
              <a:t>yanıtlayarak</a:t>
            </a:r>
            <a:r>
              <a:rPr lang="en-IE" dirty="0"/>
              <a:t> </a:t>
            </a:r>
            <a:r>
              <a:rPr lang="en-IE" dirty="0" err="1"/>
              <a:t>başlayın</a:t>
            </a:r>
            <a:r>
              <a:rPr lang="en-IE" dirty="0" smtClean="0"/>
              <a:t>…</a:t>
            </a:r>
            <a:endParaRPr lang="en-IE" dirty="0"/>
          </a:p>
          <a:p>
            <a:pPr marL="342900" indent="-342900">
              <a:buFont typeface="Wingdings" pitchFamily="2" charset="2"/>
              <a:buChar char="q"/>
            </a:pPr>
            <a:r>
              <a:rPr lang="en-IE" dirty="0" err="1"/>
              <a:t>Kimin</a:t>
            </a:r>
            <a:r>
              <a:rPr lang="en-IE" dirty="0"/>
              <a:t> </a:t>
            </a:r>
            <a:r>
              <a:rPr lang="en-IE" dirty="0" err="1"/>
              <a:t>duyması</a:t>
            </a:r>
            <a:r>
              <a:rPr lang="en-IE" dirty="0"/>
              <a:t> </a:t>
            </a:r>
            <a:r>
              <a:rPr lang="en-IE" dirty="0" err="1"/>
              <a:t>gerekiyor</a:t>
            </a:r>
            <a:r>
              <a:rPr lang="en-IE" dirty="0"/>
              <a:t>?</a:t>
            </a:r>
          </a:p>
          <a:p>
            <a:pPr marL="342900" indent="-342900">
              <a:buFont typeface="Wingdings" pitchFamily="2" charset="2"/>
              <a:buChar char="q"/>
            </a:pPr>
            <a:r>
              <a:rPr lang="en-IE" dirty="0" err="1"/>
              <a:t>İnsanların</a:t>
            </a:r>
            <a:r>
              <a:rPr lang="en-IE" dirty="0"/>
              <a:t> </a:t>
            </a:r>
            <a:r>
              <a:rPr lang="en-IE" dirty="0" err="1"/>
              <a:t>hayal</a:t>
            </a:r>
            <a:r>
              <a:rPr lang="en-IE" dirty="0"/>
              <a:t> </a:t>
            </a:r>
            <a:r>
              <a:rPr lang="en-IE" dirty="0" err="1"/>
              <a:t>gücünü</a:t>
            </a:r>
            <a:r>
              <a:rPr lang="en-IE" dirty="0"/>
              <a:t> </a:t>
            </a:r>
            <a:r>
              <a:rPr lang="en-IE" dirty="0" err="1"/>
              <a:t>ve</a:t>
            </a:r>
            <a:r>
              <a:rPr lang="en-IE" dirty="0"/>
              <a:t> </a:t>
            </a:r>
            <a:r>
              <a:rPr lang="en-IE" dirty="0" err="1"/>
              <a:t>ilgisini</a:t>
            </a:r>
            <a:r>
              <a:rPr lang="en-IE" dirty="0"/>
              <a:t> </a:t>
            </a:r>
            <a:r>
              <a:rPr lang="en-IE" dirty="0" err="1"/>
              <a:t>çekmek</a:t>
            </a:r>
            <a:r>
              <a:rPr lang="en-IE" dirty="0"/>
              <a:t> </a:t>
            </a:r>
            <a:r>
              <a:rPr lang="en-IE" dirty="0" err="1"/>
              <a:t>için</a:t>
            </a:r>
            <a:r>
              <a:rPr lang="en-IE" dirty="0"/>
              <a:t> </a:t>
            </a:r>
            <a:r>
              <a:rPr lang="en-IE" dirty="0" err="1"/>
              <a:t>söylemek</a:t>
            </a:r>
            <a:r>
              <a:rPr lang="en-IE" dirty="0"/>
              <a:t> </a:t>
            </a:r>
            <a:r>
              <a:rPr lang="en-IE" dirty="0" err="1"/>
              <a:t>istediklerinize</a:t>
            </a:r>
            <a:r>
              <a:rPr lang="en-IE" dirty="0"/>
              <a:t> </a:t>
            </a:r>
            <a:r>
              <a:rPr lang="en-IE" dirty="0" err="1"/>
              <a:t>öncelik</a:t>
            </a:r>
            <a:r>
              <a:rPr lang="en-IE" dirty="0"/>
              <a:t> </a:t>
            </a:r>
            <a:r>
              <a:rPr lang="en-IE" dirty="0" err="1"/>
              <a:t>veriyor</a:t>
            </a:r>
            <a:r>
              <a:rPr lang="en-IE" dirty="0"/>
              <a:t> </a:t>
            </a:r>
            <a:r>
              <a:rPr lang="en-IE" dirty="0" err="1"/>
              <a:t>musunuz</a:t>
            </a:r>
            <a:r>
              <a:rPr lang="en-IE" dirty="0"/>
              <a:t>?</a:t>
            </a:r>
          </a:p>
          <a:p>
            <a:pPr marL="342900" indent="-342900">
              <a:buFont typeface="Wingdings" pitchFamily="2" charset="2"/>
              <a:buChar char="q"/>
            </a:pPr>
            <a:r>
              <a:rPr lang="en-IE" dirty="0" err="1"/>
              <a:t>Hedef</a:t>
            </a:r>
            <a:r>
              <a:rPr lang="en-IE" dirty="0"/>
              <a:t> </a:t>
            </a:r>
            <a:r>
              <a:rPr lang="en-IE" dirty="0" err="1"/>
              <a:t>kitlenizin</a:t>
            </a:r>
            <a:r>
              <a:rPr lang="en-IE" dirty="0"/>
              <a:t> </a:t>
            </a:r>
            <a:r>
              <a:rPr lang="en-IE" dirty="0" err="1"/>
              <a:t>duymak</a:t>
            </a:r>
            <a:r>
              <a:rPr lang="en-IE" dirty="0"/>
              <a:t> </a:t>
            </a:r>
            <a:r>
              <a:rPr lang="en-IE" dirty="0" err="1"/>
              <a:t>istediği</a:t>
            </a:r>
            <a:r>
              <a:rPr lang="en-IE" dirty="0"/>
              <a:t> </a:t>
            </a:r>
            <a:r>
              <a:rPr lang="en-IE" dirty="0" err="1"/>
              <a:t>temel</a:t>
            </a:r>
            <a:r>
              <a:rPr lang="en-IE" dirty="0"/>
              <a:t> </a:t>
            </a:r>
            <a:r>
              <a:rPr lang="en-IE" dirty="0" err="1"/>
              <a:t>şeyler</a:t>
            </a:r>
            <a:r>
              <a:rPr lang="en-IE" dirty="0"/>
              <a:t> </a:t>
            </a:r>
            <a:r>
              <a:rPr lang="en-IE" dirty="0" err="1"/>
              <a:t>nelerdir</a:t>
            </a:r>
            <a:r>
              <a:rPr lang="en-IE" dirty="0"/>
              <a:t>?</a:t>
            </a:r>
          </a:p>
          <a:p>
            <a:pPr marL="342900" indent="-342900">
              <a:buFont typeface="Wingdings" pitchFamily="2" charset="2"/>
              <a:buChar char="q"/>
            </a:pPr>
            <a:r>
              <a:rPr lang="en-IE" dirty="0" err="1"/>
              <a:t>Acil</a:t>
            </a:r>
            <a:r>
              <a:rPr lang="en-IE" dirty="0"/>
              <a:t> </a:t>
            </a:r>
            <a:r>
              <a:rPr lang="en-IE" dirty="0" err="1"/>
              <a:t>olduğunu</a:t>
            </a:r>
            <a:r>
              <a:rPr lang="en-IE" dirty="0"/>
              <a:t> </a:t>
            </a:r>
            <a:r>
              <a:rPr lang="en-IE" dirty="0" err="1"/>
              <a:t>bilmeleri</a:t>
            </a:r>
            <a:r>
              <a:rPr lang="en-IE" dirty="0"/>
              <a:t> </a:t>
            </a:r>
            <a:r>
              <a:rPr lang="en-IE" dirty="0" err="1"/>
              <a:t>için</a:t>
            </a:r>
            <a:r>
              <a:rPr lang="en-IE" dirty="0"/>
              <a:t> </a:t>
            </a:r>
            <a:r>
              <a:rPr lang="en-IE" dirty="0" err="1"/>
              <a:t>neye</a:t>
            </a:r>
            <a:r>
              <a:rPr lang="en-IE" dirty="0"/>
              <a:t> </a:t>
            </a:r>
            <a:r>
              <a:rPr lang="en-IE" dirty="0" err="1"/>
              <a:t>ihtiyaçları</a:t>
            </a:r>
            <a:r>
              <a:rPr lang="en-IE" dirty="0"/>
              <a:t> </a:t>
            </a:r>
            <a:r>
              <a:rPr lang="en-IE" dirty="0" err="1"/>
              <a:t>var</a:t>
            </a:r>
            <a:r>
              <a:rPr lang="en-IE" dirty="0"/>
              <a:t>?</a:t>
            </a:r>
          </a:p>
          <a:p>
            <a:pPr marL="342900" indent="-342900">
              <a:buFont typeface="Wingdings" pitchFamily="2" charset="2"/>
              <a:buChar char="q"/>
            </a:pPr>
            <a:r>
              <a:rPr lang="en-IE" dirty="0"/>
              <a:t>Size </a:t>
            </a:r>
            <a:r>
              <a:rPr lang="en-IE" dirty="0" err="1"/>
              <a:t>nasıl</a:t>
            </a:r>
            <a:r>
              <a:rPr lang="en-IE" dirty="0"/>
              <a:t> </a:t>
            </a:r>
            <a:r>
              <a:rPr lang="en-IE" dirty="0" err="1"/>
              <a:t>yardımcı</a:t>
            </a:r>
            <a:r>
              <a:rPr lang="en-IE" dirty="0"/>
              <a:t> </a:t>
            </a:r>
            <a:r>
              <a:rPr lang="en-IE" dirty="0" err="1"/>
              <a:t>olabilirler</a:t>
            </a:r>
            <a:r>
              <a:rPr lang="en-IE" dirty="0"/>
              <a:t>? (</a:t>
            </a:r>
            <a:r>
              <a:rPr lang="en-IE" dirty="0" err="1"/>
              <a:t>Anlat</a:t>
            </a:r>
            <a:r>
              <a:rPr lang="en-IE" dirty="0"/>
              <a:t> </a:t>
            </a:r>
            <a:r>
              <a:rPr lang="en-IE" dirty="0" err="1"/>
              <a:t>onlara</a:t>
            </a:r>
            <a:r>
              <a:rPr lang="en-IE" dirty="0"/>
              <a:t>)</a:t>
            </a:r>
          </a:p>
          <a:p>
            <a:pPr marL="342900" indent="-342900">
              <a:buFont typeface="Wingdings" pitchFamily="2" charset="2"/>
              <a:buChar char="q"/>
            </a:pPr>
            <a:r>
              <a:rPr lang="en-IE" dirty="0" err="1"/>
              <a:t>Nerede</a:t>
            </a:r>
            <a:r>
              <a:rPr lang="en-IE" dirty="0"/>
              <a:t> </a:t>
            </a:r>
            <a:r>
              <a:rPr lang="en-IE" dirty="0" err="1"/>
              <a:t>söylemeniz</a:t>
            </a:r>
            <a:r>
              <a:rPr lang="en-IE" dirty="0"/>
              <a:t> </a:t>
            </a:r>
            <a:r>
              <a:rPr lang="en-IE" dirty="0" err="1"/>
              <a:t>gerekiyor</a:t>
            </a:r>
            <a:r>
              <a:rPr lang="en-IE" dirty="0"/>
              <a:t> (web </a:t>
            </a:r>
            <a:r>
              <a:rPr lang="en-IE" dirty="0" err="1"/>
              <a:t>sitesi</a:t>
            </a:r>
            <a:r>
              <a:rPr lang="en-IE" dirty="0"/>
              <a:t>, </a:t>
            </a:r>
            <a:r>
              <a:rPr lang="en-IE" dirty="0" err="1"/>
              <a:t>sosyal</a:t>
            </a:r>
            <a:r>
              <a:rPr lang="en-IE" dirty="0"/>
              <a:t> </a:t>
            </a:r>
            <a:r>
              <a:rPr lang="en-IE" dirty="0" err="1"/>
              <a:t>medya</a:t>
            </a:r>
            <a:r>
              <a:rPr lang="en-IE" dirty="0"/>
              <a:t>, </a:t>
            </a:r>
            <a:r>
              <a:rPr lang="en-IE" dirty="0" err="1"/>
              <a:t>halka</a:t>
            </a:r>
            <a:r>
              <a:rPr lang="en-IE" dirty="0"/>
              <a:t> </a:t>
            </a:r>
            <a:r>
              <a:rPr lang="en-IE" dirty="0" err="1"/>
              <a:t>açık</a:t>
            </a:r>
            <a:r>
              <a:rPr lang="en-IE" dirty="0"/>
              <a:t> </a:t>
            </a:r>
            <a:r>
              <a:rPr lang="en-IE" dirty="0" err="1"/>
              <a:t>etkinlik</a:t>
            </a:r>
            <a:r>
              <a:rPr lang="en-IE" dirty="0"/>
              <a:t>…)</a:t>
            </a:r>
            <a:endParaRPr lang="en-IE" dirty="0"/>
          </a:p>
        </p:txBody>
      </p:sp>
      <p:pic>
        <p:nvPicPr>
          <p:cNvPr id="5" name="Picture Placeholder 4" descr="A person holding a tablet&#10;&#10;Description automatically generated with medium confidence">
            <a:extLst>
              <a:ext uri="{FF2B5EF4-FFF2-40B4-BE49-F238E27FC236}">
                <a16:creationId xmlns:a16="http://schemas.microsoft.com/office/drawing/2014/main" xmlns="" id="{568580D3-B00E-48E9-B25E-D5D6C4981DA0}"/>
              </a:ext>
            </a:extLst>
          </p:cNvPr>
          <p:cNvPicPr>
            <a:picLocks noGrp="1" noChangeAspect="1"/>
          </p:cNvPicPr>
          <p:nvPr>
            <p:ph type="pic" sz="quarter" idx="16"/>
          </p:nvPr>
        </p:nvPicPr>
        <p:blipFill>
          <a:blip r:embed="rId2"/>
          <a:srcRect l="11297" r="11297"/>
          <a:stretch>
            <a:fillRect/>
          </a:stretch>
        </p:blipFill>
        <p:spPr>
          <a:xfrm>
            <a:off x="675640" y="-21132"/>
            <a:ext cx="3550920" cy="6879132"/>
          </a:xfrm>
        </p:spPr>
      </p:pic>
    </p:spTree>
    <p:extLst>
      <p:ext uri="{BB962C8B-B14F-4D97-AF65-F5344CB8AC3E}">
        <p14:creationId xmlns:p14="http://schemas.microsoft.com/office/powerpoint/2010/main" val="4265216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3947311" y="170146"/>
            <a:ext cx="8464990" cy="697353"/>
          </a:xfrm>
        </p:spPr>
        <p:txBody>
          <a:bodyPr>
            <a:noAutofit/>
          </a:bodyPr>
          <a:lstStyle/>
          <a:p>
            <a:r>
              <a:rPr lang="en-IE" sz="3200" b="1" dirty="0" err="1"/>
              <a:t>Alıştırma</a:t>
            </a:r>
            <a:r>
              <a:rPr lang="en-IE" sz="3200" b="1" dirty="0"/>
              <a:t> 3 – </a:t>
            </a:r>
            <a:r>
              <a:rPr lang="en-IE" sz="3200" b="1" dirty="0" err="1"/>
              <a:t>Alıcı</a:t>
            </a:r>
            <a:r>
              <a:rPr lang="en-IE" sz="3200" b="1" dirty="0"/>
              <a:t> </a:t>
            </a:r>
            <a:r>
              <a:rPr lang="en-IE" sz="3200" b="1" dirty="0" err="1"/>
              <a:t>Hikayenizi</a:t>
            </a:r>
            <a:r>
              <a:rPr lang="en-IE" sz="3200" b="1" dirty="0"/>
              <a:t> </a:t>
            </a:r>
            <a:r>
              <a:rPr lang="en-IE" sz="3200" b="1" dirty="0" err="1"/>
              <a:t>Geliştirmek</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5513307" y="836747"/>
            <a:ext cx="5839738" cy="2754349"/>
          </a:xfrm>
        </p:spPr>
        <p:txBody>
          <a:bodyPr/>
          <a:lstStyle/>
          <a:p>
            <a:pPr fontAlgn="base"/>
            <a:r>
              <a:rPr lang="en-IE" dirty="0" err="1"/>
              <a:t>Sorundan</a:t>
            </a:r>
            <a:r>
              <a:rPr lang="en-IE" dirty="0"/>
              <a:t> </a:t>
            </a:r>
            <a:r>
              <a:rPr lang="en-IE" dirty="0" err="1"/>
              <a:t>etkilenen</a:t>
            </a:r>
            <a:r>
              <a:rPr lang="en-IE" dirty="0"/>
              <a:t> </a:t>
            </a:r>
            <a:r>
              <a:rPr lang="en-IE" dirty="0" err="1"/>
              <a:t>kişilerden</a:t>
            </a:r>
            <a:r>
              <a:rPr lang="en-IE" dirty="0"/>
              <a:t> </a:t>
            </a:r>
            <a:r>
              <a:rPr lang="en-IE" dirty="0" err="1"/>
              <a:t>birinin</a:t>
            </a:r>
            <a:r>
              <a:rPr lang="en-IE" dirty="0"/>
              <a:t> </a:t>
            </a:r>
            <a:r>
              <a:rPr lang="en-IE" dirty="0" err="1"/>
              <a:t>profilini</a:t>
            </a:r>
            <a:r>
              <a:rPr lang="en-IE" dirty="0"/>
              <a:t> </a:t>
            </a:r>
            <a:r>
              <a:rPr lang="en-IE" dirty="0" err="1"/>
              <a:t>oluşturun</a:t>
            </a:r>
            <a:r>
              <a:rPr lang="en-IE" dirty="0"/>
              <a:t>. </a:t>
            </a:r>
            <a:r>
              <a:rPr lang="en-IE" dirty="0" err="1"/>
              <a:t>Aşağıdaki</a:t>
            </a:r>
            <a:r>
              <a:rPr lang="en-IE" dirty="0"/>
              <a:t> </a:t>
            </a:r>
            <a:r>
              <a:rPr lang="en-IE" dirty="0" err="1"/>
              <a:t>soruları</a:t>
            </a:r>
            <a:r>
              <a:rPr lang="en-IE" dirty="0"/>
              <a:t> </a:t>
            </a:r>
            <a:r>
              <a:rPr lang="en-IE" dirty="0" err="1"/>
              <a:t>cevaplayın</a:t>
            </a:r>
            <a:r>
              <a:rPr lang="en-IE" dirty="0"/>
              <a:t>. </a:t>
            </a:r>
            <a:r>
              <a:rPr lang="en-IE" dirty="0" err="1"/>
              <a:t>Hikayeyi</a:t>
            </a:r>
            <a:r>
              <a:rPr lang="en-IE" dirty="0"/>
              <a:t> </a:t>
            </a:r>
            <a:r>
              <a:rPr lang="en-IE" dirty="0" err="1"/>
              <a:t>kişisel</a:t>
            </a:r>
            <a:r>
              <a:rPr lang="en-IE" dirty="0"/>
              <a:t> </a:t>
            </a:r>
            <a:r>
              <a:rPr lang="en-IE" dirty="0" err="1"/>
              <a:t>ve</a:t>
            </a:r>
            <a:r>
              <a:rPr lang="en-IE" dirty="0"/>
              <a:t> </a:t>
            </a:r>
            <a:r>
              <a:rPr lang="en-IE" dirty="0" err="1"/>
              <a:t>gerçek</a:t>
            </a:r>
            <a:r>
              <a:rPr lang="en-IE" dirty="0"/>
              <a:t> </a:t>
            </a:r>
            <a:r>
              <a:rPr lang="en-IE" dirty="0" err="1"/>
              <a:t>yapan</a:t>
            </a:r>
            <a:r>
              <a:rPr lang="en-IE" dirty="0"/>
              <a:t> </a:t>
            </a:r>
            <a:r>
              <a:rPr lang="en-IE" dirty="0" err="1"/>
              <a:t>bilgi</a:t>
            </a:r>
            <a:r>
              <a:rPr lang="en-IE" dirty="0"/>
              <a:t> </a:t>
            </a:r>
            <a:r>
              <a:rPr lang="en-IE" dirty="0" err="1"/>
              <a:t>budur</a:t>
            </a:r>
            <a:r>
              <a:rPr lang="en-IE" dirty="0"/>
              <a:t>!</a:t>
            </a:r>
          </a:p>
          <a:p>
            <a:pPr fontAlgn="base"/>
            <a:r>
              <a:rPr lang="en-IE" dirty="0" err="1"/>
              <a:t>Nasıl</a:t>
            </a:r>
            <a:r>
              <a:rPr lang="en-IE" dirty="0"/>
              <a:t> </a:t>
            </a:r>
            <a:r>
              <a:rPr lang="en-IE" dirty="0" err="1"/>
              <a:t>etkilendiler</a:t>
            </a:r>
            <a:r>
              <a:rPr lang="en-IE" dirty="0"/>
              <a:t>?</a:t>
            </a:r>
          </a:p>
          <a:p>
            <a:pPr fontAlgn="base"/>
            <a:r>
              <a:rPr lang="en-IE" dirty="0" err="1"/>
              <a:t>Özellikleri</a:t>
            </a:r>
            <a:r>
              <a:rPr lang="en-IE" dirty="0"/>
              <a:t> </a:t>
            </a:r>
            <a:r>
              <a:rPr lang="en-IE" dirty="0" err="1"/>
              <a:t>nelerdir</a:t>
            </a:r>
            <a:r>
              <a:rPr lang="en-IE" dirty="0"/>
              <a:t>? (</a:t>
            </a:r>
            <a:r>
              <a:rPr lang="en-IE" dirty="0" err="1"/>
              <a:t>yaşadıkları</a:t>
            </a:r>
            <a:r>
              <a:rPr lang="en-IE" dirty="0"/>
              <a:t> </a:t>
            </a:r>
            <a:r>
              <a:rPr lang="en-IE" dirty="0" err="1"/>
              <a:t>yer</a:t>
            </a:r>
            <a:r>
              <a:rPr lang="en-IE" dirty="0"/>
              <a:t>, </a:t>
            </a:r>
            <a:r>
              <a:rPr lang="en-IE" dirty="0" err="1"/>
              <a:t>yaşları</a:t>
            </a:r>
            <a:r>
              <a:rPr lang="en-IE" dirty="0"/>
              <a:t>, </a:t>
            </a:r>
            <a:r>
              <a:rPr lang="en-IE" dirty="0" err="1"/>
              <a:t>cinsiyetleri</a:t>
            </a:r>
            <a:r>
              <a:rPr lang="en-IE" dirty="0"/>
              <a:t>….)</a:t>
            </a:r>
          </a:p>
          <a:p>
            <a:pPr fontAlgn="base"/>
            <a:r>
              <a:rPr lang="en-IE" dirty="0" err="1"/>
              <a:t>Bir</a:t>
            </a:r>
            <a:r>
              <a:rPr lang="en-IE" dirty="0"/>
              <a:t> </a:t>
            </a:r>
            <a:r>
              <a:rPr lang="en-IE" dirty="0" err="1"/>
              <a:t>şey</a:t>
            </a:r>
            <a:r>
              <a:rPr lang="en-IE" dirty="0"/>
              <a:t> </a:t>
            </a:r>
            <a:r>
              <a:rPr lang="en-IE" dirty="0" err="1"/>
              <a:t>yapılmazsa</a:t>
            </a:r>
            <a:r>
              <a:rPr lang="en-IE" dirty="0"/>
              <a:t> </a:t>
            </a:r>
            <a:r>
              <a:rPr lang="en-IE" dirty="0" err="1"/>
              <a:t>geleceğin</a:t>
            </a:r>
            <a:r>
              <a:rPr lang="en-IE" dirty="0"/>
              <a:t> </a:t>
            </a:r>
            <a:r>
              <a:rPr lang="en-IE" dirty="0" err="1"/>
              <a:t>onlar</a:t>
            </a:r>
            <a:r>
              <a:rPr lang="en-IE" dirty="0"/>
              <a:t> </a:t>
            </a:r>
            <a:r>
              <a:rPr lang="en-IE" dirty="0" err="1"/>
              <a:t>için</a:t>
            </a:r>
            <a:r>
              <a:rPr lang="en-IE" dirty="0"/>
              <a:t> </a:t>
            </a:r>
            <a:r>
              <a:rPr lang="en-IE" dirty="0" err="1"/>
              <a:t>nasıl</a:t>
            </a:r>
            <a:r>
              <a:rPr lang="en-IE" dirty="0"/>
              <a:t> </a:t>
            </a:r>
            <a:r>
              <a:rPr lang="en-IE" dirty="0" err="1"/>
              <a:t>göründüğünü</a:t>
            </a:r>
            <a:r>
              <a:rPr lang="en-IE" dirty="0"/>
              <a:t> </a:t>
            </a:r>
            <a:r>
              <a:rPr lang="en-IE" dirty="0" err="1"/>
              <a:t>belirleyin</a:t>
            </a:r>
            <a:r>
              <a:rPr lang="en-IE" dirty="0"/>
              <a:t>?</a:t>
            </a:r>
          </a:p>
          <a:p>
            <a:pPr fontAlgn="base"/>
            <a:r>
              <a:rPr lang="en-IE" dirty="0" err="1"/>
              <a:t>Başlıca</a:t>
            </a:r>
            <a:r>
              <a:rPr lang="en-IE" dirty="0"/>
              <a:t> </a:t>
            </a:r>
            <a:r>
              <a:rPr lang="en-IE" dirty="0" err="1"/>
              <a:t>engelleri</a:t>
            </a:r>
            <a:r>
              <a:rPr lang="en-IE" dirty="0"/>
              <a:t> </a:t>
            </a:r>
            <a:r>
              <a:rPr lang="en-IE" dirty="0" err="1"/>
              <a:t>veya</a:t>
            </a:r>
            <a:r>
              <a:rPr lang="en-IE" dirty="0"/>
              <a:t> </a:t>
            </a:r>
            <a:r>
              <a:rPr lang="en-IE" dirty="0" err="1"/>
              <a:t>zorlukları</a:t>
            </a:r>
            <a:r>
              <a:rPr lang="en-IE" dirty="0"/>
              <a:t> </a:t>
            </a:r>
            <a:r>
              <a:rPr lang="en-IE" dirty="0" err="1"/>
              <a:t>nelerdir</a:t>
            </a:r>
            <a:r>
              <a:rPr lang="en-IE" dirty="0"/>
              <a:t>?</a:t>
            </a:r>
          </a:p>
          <a:p>
            <a:pPr fontAlgn="base"/>
            <a:r>
              <a:rPr lang="en-IE" dirty="0"/>
              <a:t>Problem ne </a:t>
            </a:r>
            <a:r>
              <a:rPr lang="en-IE" dirty="0" err="1"/>
              <a:t>kadar</a:t>
            </a:r>
            <a:r>
              <a:rPr lang="en-IE" dirty="0"/>
              <a:t> </a:t>
            </a:r>
            <a:r>
              <a:rPr lang="en-IE" dirty="0" err="1"/>
              <a:t>büyük</a:t>
            </a:r>
            <a:r>
              <a:rPr lang="en-IE" dirty="0"/>
              <a:t>? </a:t>
            </a:r>
            <a:r>
              <a:rPr lang="en-IE" dirty="0" err="1"/>
              <a:t>Fikrinize</a:t>
            </a:r>
            <a:r>
              <a:rPr lang="en-IE" dirty="0"/>
              <a:t> </a:t>
            </a:r>
            <a:r>
              <a:rPr lang="en-IE" dirty="0" err="1"/>
              <a:t>neden</a:t>
            </a:r>
            <a:r>
              <a:rPr lang="en-IE" dirty="0"/>
              <a:t> </a:t>
            </a:r>
            <a:r>
              <a:rPr lang="en-IE" dirty="0" err="1"/>
              <a:t>ihtiyaç</a:t>
            </a:r>
            <a:r>
              <a:rPr lang="en-IE" dirty="0"/>
              <a:t> </a:t>
            </a:r>
            <a:r>
              <a:rPr lang="en-IE" dirty="0" err="1"/>
              <a:t>duyuluyor</a:t>
            </a:r>
            <a:r>
              <a:rPr lang="en-IE" dirty="0"/>
              <a:t>? </a:t>
            </a:r>
            <a:r>
              <a:rPr lang="en-IE" dirty="0" err="1"/>
              <a:t>Sorun</a:t>
            </a:r>
            <a:r>
              <a:rPr lang="en-IE" dirty="0"/>
              <a:t> </a:t>
            </a:r>
            <a:r>
              <a:rPr lang="en-IE" dirty="0" err="1"/>
              <a:t>büyüyor</a:t>
            </a:r>
            <a:r>
              <a:rPr lang="en-IE" dirty="0"/>
              <a:t> mu </a:t>
            </a:r>
            <a:r>
              <a:rPr lang="en-IE" dirty="0" err="1"/>
              <a:t>yoksa</a:t>
            </a:r>
            <a:r>
              <a:rPr lang="en-IE" dirty="0"/>
              <a:t> </a:t>
            </a:r>
            <a:r>
              <a:rPr lang="en-IE" dirty="0" err="1"/>
              <a:t>kötüye</a:t>
            </a:r>
            <a:r>
              <a:rPr lang="en-IE" dirty="0"/>
              <a:t> mi </a:t>
            </a:r>
            <a:r>
              <a:rPr lang="en-IE" dirty="0" err="1"/>
              <a:t>gidiyor</a:t>
            </a:r>
            <a:r>
              <a:rPr lang="en-IE" dirty="0"/>
              <a:t>?</a:t>
            </a:r>
          </a:p>
          <a:p>
            <a:pPr fontAlgn="base"/>
            <a:r>
              <a:rPr lang="en-IE" dirty="0"/>
              <a:t>Bu </a:t>
            </a:r>
            <a:r>
              <a:rPr lang="en-IE" dirty="0" err="1"/>
              <a:t>tür</a:t>
            </a:r>
            <a:r>
              <a:rPr lang="en-IE" dirty="0"/>
              <a:t> </a:t>
            </a:r>
            <a:r>
              <a:rPr lang="en-IE" dirty="0" err="1"/>
              <a:t>zorlukların</a:t>
            </a:r>
            <a:r>
              <a:rPr lang="en-IE" dirty="0"/>
              <a:t> </a:t>
            </a:r>
            <a:r>
              <a:rPr lang="en-IE" dirty="0" err="1"/>
              <a:t>üstesinden</a:t>
            </a:r>
            <a:r>
              <a:rPr lang="en-IE" dirty="0"/>
              <a:t> </a:t>
            </a:r>
            <a:r>
              <a:rPr lang="en-IE" dirty="0" err="1"/>
              <a:t>gelebilmeleri</a:t>
            </a:r>
            <a:r>
              <a:rPr lang="en-IE" dirty="0"/>
              <a:t> </a:t>
            </a:r>
            <a:r>
              <a:rPr lang="en-IE" dirty="0" err="1"/>
              <a:t>için</a:t>
            </a:r>
            <a:r>
              <a:rPr lang="en-IE" dirty="0"/>
              <a:t> </a:t>
            </a:r>
            <a:r>
              <a:rPr lang="en-IE" dirty="0" err="1"/>
              <a:t>onlarla</a:t>
            </a:r>
            <a:r>
              <a:rPr lang="en-IE" dirty="0"/>
              <a:t> </a:t>
            </a:r>
            <a:r>
              <a:rPr lang="en-IE" dirty="0" err="1"/>
              <a:t>çalışmanın</a:t>
            </a:r>
            <a:r>
              <a:rPr lang="en-IE" dirty="0"/>
              <a:t> en </a:t>
            </a:r>
            <a:r>
              <a:rPr lang="en-IE" dirty="0" err="1"/>
              <a:t>iyi</a:t>
            </a:r>
            <a:r>
              <a:rPr lang="en-IE" dirty="0"/>
              <a:t> </a:t>
            </a:r>
            <a:r>
              <a:rPr lang="en-IE" dirty="0" err="1"/>
              <a:t>yolu</a:t>
            </a:r>
            <a:r>
              <a:rPr lang="en-IE" dirty="0"/>
              <a:t> </a:t>
            </a:r>
            <a:r>
              <a:rPr lang="en-IE" dirty="0" err="1"/>
              <a:t>nedir</a:t>
            </a:r>
            <a:r>
              <a:rPr lang="en-IE" dirty="0"/>
              <a:t>?</a:t>
            </a:r>
            <a:endParaRPr lang="en-IE" b="0" i="0" dirty="0">
              <a:effectLst/>
            </a:endParaRPr>
          </a:p>
        </p:txBody>
      </p:sp>
      <p:pic>
        <p:nvPicPr>
          <p:cNvPr id="5122" name="Picture 2">
            <a:extLst>
              <a:ext uri="{FF2B5EF4-FFF2-40B4-BE49-F238E27FC236}">
                <a16:creationId xmlns:a16="http://schemas.microsoft.com/office/drawing/2014/main" xmlns="" id="{18031BFE-6723-4D33-A5BD-A74B29E6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37" y="5318717"/>
            <a:ext cx="5316742" cy="12492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leeping on the ground&#10;&#10;Description automatically generated with low confidence">
            <a:extLst>
              <a:ext uri="{FF2B5EF4-FFF2-40B4-BE49-F238E27FC236}">
                <a16:creationId xmlns:a16="http://schemas.microsoft.com/office/drawing/2014/main" xmlns="" id="{A82657BA-8575-4E28-9B00-A454DB402C59}"/>
              </a:ext>
            </a:extLst>
          </p:cNvPr>
          <p:cNvPicPr>
            <a:picLocks noChangeAspect="1"/>
          </p:cNvPicPr>
          <p:nvPr/>
        </p:nvPicPr>
        <p:blipFill>
          <a:blip r:embed="rId3"/>
          <a:stretch>
            <a:fillRect/>
          </a:stretch>
        </p:blipFill>
        <p:spPr>
          <a:xfrm>
            <a:off x="99714" y="1339912"/>
            <a:ext cx="5347987" cy="3562539"/>
          </a:xfrm>
          <a:prstGeom prst="rect">
            <a:avLst/>
          </a:prstGeom>
        </p:spPr>
      </p:pic>
    </p:spTree>
    <p:extLst>
      <p:ext uri="{BB962C8B-B14F-4D97-AF65-F5344CB8AC3E}">
        <p14:creationId xmlns:p14="http://schemas.microsoft.com/office/powerpoint/2010/main" val="1136777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tanding around a table with food on it&#10;&#10;Description automatically generated with medium confidence">
            <a:hlinkClick r:id="rId2"/>
            <a:extLst>
              <a:ext uri="{FF2B5EF4-FFF2-40B4-BE49-F238E27FC236}">
                <a16:creationId xmlns:a16="http://schemas.microsoft.com/office/drawing/2014/main" xmlns="" id="{37A68053-3E43-4967-93AE-FB11FFCEA44F}"/>
              </a:ext>
            </a:extLst>
          </p:cNvPr>
          <p:cNvPicPr>
            <a:picLocks noGrp="1" noChangeAspect="1"/>
          </p:cNvPicPr>
          <p:nvPr>
            <p:ph type="pic" sz="quarter" idx="10"/>
          </p:nvPr>
        </p:nvPicPr>
        <p:blipFill>
          <a:blip r:embed="rId3"/>
          <a:srcRect l="8260" r="8260"/>
          <a:stretch>
            <a:fillRect/>
          </a:stretch>
        </p:blipFill>
        <p:spPr>
          <a:xfrm>
            <a:off x="6832550" y="1167819"/>
            <a:ext cx="5373737" cy="4291421"/>
          </a:xfrm>
        </p:spPr>
      </p:pic>
      <p:sp>
        <p:nvSpPr>
          <p:cNvPr id="12" name="Text Placeholder 11">
            <a:extLst>
              <a:ext uri="{FF2B5EF4-FFF2-40B4-BE49-F238E27FC236}">
                <a16:creationId xmlns:a16="http://schemas.microsoft.com/office/drawing/2014/main" xmlns="" id="{E08EE21A-D4E7-4D25-805E-35A568F69A8A}"/>
              </a:ext>
            </a:extLst>
          </p:cNvPr>
          <p:cNvSpPr>
            <a:spLocks noGrp="1"/>
          </p:cNvSpPr>
          <p:nvPr>
            <p:ph type="body" sz="quarter" idx="14"/>
          </p:nvPr>
        </p:nvSpPr>
        <p:spPr>
          <a:xfrm>
            <a:off x="296345" y="1665396"/>
            <a:ext cx="6928703" cy="3527129"/>
          </a:xfrm>
        </p:spPr>
        <p:txBody>
          <a:bodyPr/>
          <a:lstStyle/>
          <a:p>
            <a:r>
              <a:rPr lang="en-IE" dirty="0" smtClean="0"/>
              <a:t>Making </a:t>
            </a:r>
            <a:r>
              <a:rPr lang="en-IE" dirty="0"/>
              <a:t>Sense </a:t>
            </a:r>
            <a:r>
              <a:rPr lang="en-IE" dirty="0" smtClean="0"/>
              <a:t>Miss</a:t>
            </a:r>
            <a:r>
              <a:rPr lang="tr-TR" dirty="0" smtClean="0"/>
              <a:t>yonu</a:t>
            </a:r>
            <a:r>
              <a:rPr lang="en-IE" dirty="0" smtClean="0"/>
              <a:t>, </a:t>
            </a:r>
            <a:r>
              <a:rPr lang="en-IE" dirty="0" err="1"/>
              <a:t>toplulukları</a:t>
            </a:r>
            <a:r>
              <a:rPr lang="en-IE" dirty="0"/>
              <a:t> </a:t>
            </a:r>
            <a:r>
              <a:rPr lang="en-IE" dirty="0" err="1"/>
              <a:t>güçlendirmek</a:t>
            </a:r>
            <a:r>
              <a:rPr lang="en-IE" dirty="0"/>
              <a:t> </a:t>
            </a:r>
            <a:r>
              <a:rPr lang="en-IE" dirty="0" err="1"/>
              <a:t>ve</a:t>
            </a:r>
            <a:r>
              <a:rPr lang="en-IE" dirty="0"/>
              <a:t> </a:t>
            </a:r>
            <a:r>
              <a:rPr lang="en-IE" dirty="0" err="1"/>
              <a:t>çevrelerini</a:t>
            </a:r>
            <a:r>
              <a:rPr lang="en-IE" dirty="0"/>
              <a:t> </a:t>
            </a:r>
            <a:r>
              <a:rPr lang="en-IE" dirty="0" err="1"/>
              <a:t>iyileştirmelerine</a:t>
            </a:r>
            <a:r>
              <a:rPr lang="en-IE" dirty="0"/>
              <a:t> </a:t>
            </a:r>
            <a:r>
              <a:rPr lang="en-IE" dirty="0" err="1"/>
              <a:t>yardımcı</a:t>
            </a:r>
            <a:r>
              <a:rPr lang="en-IE" dirty="0"/>
              <a:t> </a:t>
            </a:r>
            <a:r>
              <a:rPr lang="en-IE" dirty="0" err="1"/>
              <a:t>olmak</a:t>
            </a:r>
            <a:r>
              <a:rPr lang="en-IE" dirty="0"/>
              <a:t> </a:t>
            </a:r>
            <a:r>
              <a:rPr lang="en-IE" dirty="0" err="1"/>
              <a:t>için</a:t>
            </a:r>
            <a:r>
              <a:rPr lang="en-IE" dirty="0"/>
              <a:t> </a:t>
            </a:r>
            <a:r>
              <a:rPr lang="en-IE" dirty="0" err="1"/>
              <a:t>açık</a:t>
            </a:r>
            <a:r>
              <a:rPr lang="en-IE" dirty="0"/>
              <a:t> </a:t>
            </a:r>
            <a:r>
              <a:rPr lang="en-IE" dirty="0" err="1"/>
              <a:t>kaynaklı</a:t>
            </a:r>
            <a:r>
              <a:rPr lang="en-IE" dirty="0"/>
              <a:t> </a:t>
            </a:r>
            <a:r>
              <a:rPr lang="en-IE" dirty="0" err="1"/>
              <a:t>Arduino</a:t>
            </a:r>
            <a:r>
              <a:rPr lang="en-IE" dirty="0"/>
              <a:t> </a:t>
            </a:r>
            <a:r>
              <a:rPr lang="en-IE" dirty="0" err="1"/>
              <a:t>tabanlı</a:t>
            </a:r>
            <a:r>
              <a:rPr lang="en-IE" dirty="0"/>
              <a:t> </a:t>
            </a:r>
            <a:r>
              <a:rPr lang="en-IE" dirty="0" err="1"/>
              <a:t>bir</a:t>
            </a:r>
            <a:r>
              <a:rPr lang="en-IE" dirty="0"/>
              <a:t> </a:t>
            </a:r>
            <a:r>
              <a:rPr lang="en-IE" dirty="0" err="1"/>
              <a:t>çevre</a:t>
            </a:r>
            <a:r>
              <a:rPr lang="en-IE" dirty="0"/>
              <a:t> </a:t>
            </a:r>
            <a:r>
              <a:rPr lang="en-IE" dirty="0" err="1"/>
              <a:t>algılama</a:t>
            </a:r>
            <a:r>
              <a:rPr lang="en-IE" dirty="0"/>
              <a:t> </a:t>
            </a:r>
            <a:r>
              <a:rPr lang="en-IE" dirty="0" err="1"/>
              <a:t>kiti</a:t>
            </a:r>
            <a:r>
              <a:rPr lang="en-IE" dirty="0"/>
              <a:t> </a:t>
            </a:r>
            <a:r>
              <a:rPr lang="en-IE" dirty="0" err="1"/>
              <a:t>olan</a:t>
            </a:r>
            <a:r>
              <a:rPr lang="en-IE" dirty="0"/>
              <a:t> Smart Citizen </a:t>
            </a:r>
            <a:r>
              <a:rPr lang="en-IE" dirty="0" err="1"/>
              <a:t>Kit'i</a:t>
            </a:r>
            <a:r>
              <a:rPr lang="en-IE" dirty="0"/>
              <a:t> </a:t>
            </a:r>
            <a:r>
              <a:rPr lang="en-IE" dirty="0" err="1"/>
              <a:t>ve</a:t>
            </a:r>
            <a:r>
              <a:rPr lang="en-IE" dirty="0"/>
              <a:t> </a:t>
            </a:r>
            <a:r>
              <a:rPr lang="en-IE" dirty="0" err="1"/>
              <a:t>diğer</a:t>
            </a:r>
            <a:r>
              <a:rPr lang="en-IE" dirty="0"/>
              <a:t> </a:t>
            </a:r>
            <a:r>
              <a:rPr lang="en-IE" dirty="0" err="1"/>
              <a:t>vatandaş</a:t>
            </a:r>
            <a:r>
              <a:rPr lang="en-IE" dirty="0"/>
              <a:t> </a:t>
            </a:r>
            <a:r>
              <a:rPr lang="en-IE" dirty="0" err="1"/>
              <a:t>algılama</a:t>
            </a:r>
            <a:r>
              <a:rPr lang="en-IE" dirty="0"/>
              <a:t> </a:t>
            </a:r>
            <a:r>
              <a:rPr lang="en-IE" dirty="0" err="1"/>
              <a:t>kitlerini</a:t>
            </a:r>
            <a:r>
              <a:rPr lang="en-IE" dirty="0"/>
              <a:t> </a:t>
            </a:r>
            <a:r>
              <a:rPr lang="en-IE" dirty="0" err="1"/>
              <a:t>kullanır</a:t>
            </a:r>
            <a:r>
              <a:rPr lang="en-IE" dirty="0"/>
              <a:t>.</a:t>
            </a:r>
          </a:p>
          <a:p>
            <a:r>
              <a:rPr lang="en-IE" b="1" dirty="0" err="1">
                <a:solidFill>
                  <a:schemeClr val="accent1"/>
                </a:solidFill>
              </a:rPr>
              <a:t>Hedef</a:t>
            </a:r>
            <a:r>
              <a:rPr lang="en-IE" dirty="0"/>
              <a:t> </a:t>
            </a:r>
            <a:r>
              <a:rPr lang="en-IE" dirty="0" err="1"/>
              <a:t>Pazarlar</a:t>
            </a:r>
            <a:r>
              <a:rPr lang="en-IE" dirty="0"/>
              <a:t> </a:t>
            </a:r>
            <a:r>
              <a:rPr lang="en-IE" dirty="0" err="1"/>
              <a:t>Avrupa</a:t>
            </a:r>
            <a:r>
              <a:rPr lang="en-IE" dirty="0"/>
              <a:t> </a:t>
            </a:r>
            <a:r>
              <a:rPr lang="en-IE" dirty="0" err="1"/>
              <a:t>toplulukları</a:t>
            </a:r>
            <a:r>
              <a:rPr lang="en-IE" dirty="0"/>
              <a:t> </a:t>
            </a:r>
            <a:r>
              <a:rPr lang="en-IE" dirty="0" err="1"/>
              <a:t>ve</a:t>
            </a:r>
            <a:r>
              <a:rPr lang="en-IE" dirty="0"/>
              <a:t> </a:t>
            </a:r>
            <a:r>
              <a:rPr lang="en-IE" dirty="0" err="1"/>
              <a:t>vatandaşları</a:t>
            </a:r>
            <a:endParaRPr lang="en-IE" dirty="0"/>
          </a:p>
          <a:p>
            <a:r>
              <a:rPr lang="en-IE" b="1" dirty="0" err="1">
                <a:solidFill>
                  <a:schemeClr val="accent1"/>
                </a:solidFill>
              </a:rPr>
              <a:t>Başkalarının</a:t>
            </a:r>
            <a:r>
              <a:rPr lang="en-IE" b="1" dirty="0">
                <a:solidFill>
                  <a:schemeClr val="accent1"/>
                </a:solidFill>
              </a:rPr>
              <a:t> </a:t>
            </a:r>
            <a:r>
              <a:rPr lang="en-IE" b="1" dirty="0" err="1">
                <a:solidFill>
                  <a:schemeClr val="accent1"/>
                </a:solidFill>
              </a:rPr>
              <a:t>Yardımı</a:t>
            </a:r>
            <a:r>
              <a:rPr lang="en-IE" b="1" dirty="0">
                <a:solidFill>
                  <a:schemeClr val="accent1"/>
                </a:solidFill>
              </a:rPr>
              <a:t> </a:t>
            </a:r>
            <a:r>
              <a:rPr lang="en-IE" b="1" dirty="0" err="1">
                <a:solidFill>
                  <a:schemeClr val="accent1"/>
                </a:solidFill>
              </a:rPr>
              <a:t>Nasıl</a:t>
            </a:r>
            <a:r>
              <a:rPr lang="en-IE" b="1" dirty="0">
                <a:solidFill>
                  <a:schemeClr val="accent1"/>
                </a:solidFill>
              </a:rPr>
              <a:t> </a:t>
            </a:r>
            <a:r>
              <a:rPr lang="en-IE" b="1" dirty="0" err="1">
                <a:solidFill>
                  <a:schemeClr val="accent1"/>
                </a:solidFill>
              </a:rPr>
              <a:t>Alınır</a:t>
            </a:r>
            <a:r>
              <a:rPr lang="en-IE" b="1" dirty="0">
                <a:solidFill>
                  <a:schemeClr val="accent1"/>
                </a:solidFill>
              </a:rPr>
              <a:t> </a:t>
            </a:r>
            <a:r>
              <a:rPr lang="en-IE" dirty="0"/>
              <a:t>Bu </a:t>
            </a:r>
            <a:r>
              <a:rPr lang="en-IE" dirty="0" err="1"/>
              <a:t>kitleri</a:t>
            </a:r>
            <a:r>
              <a:rPr lang="en-IE" dirty="0"/>
              <a:t> </a:t>
            </a:r>
            <a:r>
              <a:rPr lang="en-IE" dirty="0" err="1"/>
              <a:t>kullanarak</a:t>
            </a:r>
            <a:r>
              <a:rPr lang="en-IE" dirty="0"/>
              <a:t> </a:t>
            </a:r>
            <a:r>
              <a:rPr lang="en-IE" dirty="0" err="1"/>
              <a:t>vatandaşlar</a:t>
            </a:r>
            <a:r>
              <a:rPr lang="en-IE" dirty="0"/>
              <a:t> </a:t>
            </a:r>
            <a:r>
              <a:rPr lang="en-IE" dirty="0" err="1"/>
              <a:t>kendi</a:t>
            </a:r>
            <a:r>
              <a:rPr lang="en-IE" dirty="0"/>
              <a:t> </a:t>
            </a:r>
            <a:r>
              <a:rPr lang="en-IE" dirty="0" err="1"/>
              <a:t>veri</a:t>
            </a:r>
            <a:r>
              <a:rPr lang="en-IE" dirty="0"/>
              <a:t> </a:t>
            </a:r>
            <a:r>
              <a:rPr lang="en-IE" dirty="0" err="1"/>
              <a:t>kümelerini</a:t>
            </a:r>
            <a:r>
              <a:rPr lang="en-IE" dirty="0"/>
              <a:t> </a:t>
            </a:r>
            <a:r>
              <a:rPr lang="en-IE" dirty="0" err="1"/>
              <a:t>oluştururlar</a:t>
            </a:r>
            <a:r>
              <a:rPr lang="en-IE" dirty="0"/>
              <a:t> </a:t>
            </a:r>
            <a:r>
              <a:rPr lang="en-IE" dirty="0" err="1"/>
              <a:t>ve</a:t>
            </a:r>
            <a:r>
              <a:rPr lang="en-IE" dirty="0"/>
              <a:t> </a:t>
            </a:r>
            <a:r>
              <a:rPr lang="en-IE" dirty="0" err="1"/>
              <a:t>bu</a:t>
            </a:r>
            <a:r>
              <a:rPr lang="en-IE" dirty="0"/>
              <a:t> </a:t>
            </a:r>
            <a:r>
              <a:rPr lang="en-IE" dirty="0" err="1"/>
              <a:t>veri</a:t>
            </a:r>
            <a:r>
              <a:rPr lang="en-IE" dirty="0"/>
              <a:t> </a:t>
            </a:r>
            <a:r>
              <a:rPr lang="en-IE" dirty="0" err="1"/>
              <a:t>setlerini</a:t>
            </a:r>
            <a:r>
              <a:rPr lang="en-IE" dirty="0"/>
              <a:t> </a:t>
            </a:r>
            <a:r>
              <a:rPr lang="en-IE" dirty="0" err="1"/>
              <a:t>hükümet</a:t>
            </a:r>
            <a:r>
              <a:rPr lang="en-IE" dirty="0"/>
              <a:t> </a:t>
            </a:r>
            <a:r>
              <a:rPr lang="en-IE" dirty="0" err="1"/>
              <a:t>yetkililerine</a:t>
            </a:r>
            <a:r>
              <a:rPr lang="en-IE" dirty="0"/>
              <a:t> </a:t>
            </a:r>
            <a:r>
              <a:rPr lang="en-IE" dirty="0" err="1"/>
              <a:t>götürerek</a:t>
            </a:r>
            <a:r>
              <a:rPr lang="en-IE" dirty="0"/>
              <a:t> </a:t>
            </a:r>
            <a:r>
              <a:rPr lang="en-IE" dirty="0" err="1"/>
              <a:t>onları</a:t>
            </a:r>
            <a:r>
              <a:rPr lang="en-IE" dirty="0"/>
              <a:t> </a:t>
            </a:r>
            <a:r>
              <a:rPr lang="en-IE" dirty="0" err="1"/>
              <a:t>sorun</a:t>
            </a:r>
            <a:r>
              <a:rPr lang="en-IE" dirty="0"/>
              <a:t> </a:t>
            </a:r>
            <a:r>
              <a:rPr lang="en-IE" dirty="0" err="1"/>
              <a:t>üzerinde</a:t>
            </a:r>
            <a:r>
              <a:rPr lang="en-IE" dirty="0"/>
              <a:t> </a:t>
            </a:r>
            <a:r>
              <a:rPr lang="en-IE" dirty="0" err="1"/>
              <a:t>harekete</a:t>
            </a:r>
            <a:r>
              <a:rPr lang="en-IE" dirty="0"/>
              <a:t> </a:t>
            </a:r>
            <a:r>
              <a:rPr lang="en-IE" dirty="0" err="1"/>
              <a:t>geçmeye</a:t>
            </a:r>
            <a:r>
              <a:rPr lang="en-IE" dirty="0"/>
              <a:t> </a:t>
            </a:r>
            <a:r>
              <a:rPr lang="en-IE" dirty="0" err="1"/>
              <a:t>ikna</a:t>
            </a:r>
            <a:r>
              <a:rPr lang="en-IE" dirty="0"/>
              <a:t> </a:t>
            </a:r>
            <a:r>
              <a:rPr lang="en-IE" dirty="0" err="1"/>
              <a:t>edebilirler</a:t>
            </a:r>
            <a:r>
              <a:rPr lang="en-IE" dirty="0"/>
              <a:t>.</a:t>
            </a:r>
          </a:p>
          <a:p>
            <a:r>
              <a:rPr lang="en-IE" b="1" dirty="0" err="1">
                <a:solidFill>
                  <a:schemeClr val="accent1"/>
                </a:solidFill>
              </a:rPr>
              <a:t>Hikayelerini</a:t>
            </a:r>
            <a:r>
              <a:rPr lang="en-IE" b="1" dirty="0">
                <a:solidFill>
                  <a:schemeClr val="accent1"/>
                </a:solidFill>
              </a:rPr>
              <a:t> </a:t>
            </a:r>
            <a:r>
              <a:rPr lang="en-IE" b="1" dirty="0" err="1">
                <a:solidFill>
                  <a:schemeClr val="accent1"/>
                </a:solidFill>
              </a:rPr>
              <a:t>Nasıl</a:t>
            </a:r>
            <a:r>
              <a:rPr lang="en-IE" b="1" dirty="0">
                <a:solidFill>
                  <a:schemeClr val="accent1"/>
                </a:solidFill>
              </a:rPr>
              <a:t> </a:t>
            </a:r>
            <a:r>
              <a:rPr lang="en-IE" b="1" dirty="0" err="1">
                <a:solidFill>
                  <a:schemeClr val="accent1"/>
                </a:solidFill>
              </a:rPr>
              <a:t>Anlatıyorlar</a:t>
            </a:r>
            <a:r>
              <a:rPr lang="en-IE" b="1" dirty="0">
                <a:solidFill>
                  <a:schemeClr val="accent1"/>
                </a:solidFill>
              </a:rPr>
              <a:t> </a:t>
            </a:r>
            <a:r>
              <a:rPr lang="en-IE" dirty="0" err="1"/>
              <a:t>Sosyal</a:t>
            </a:r>
            <a:r>
              <a:rPr lang="en-IE" dirty="0"/>
              <a:t> </a:t>
            </a:r>
            <a:r>
              <a:rPr lang="en-IE" dirty="0" err="1"/>
              <a:t>İnovasyon</a:t>
            </a:r>
            <a:r>
              <a:rPr lang="en-IE" dirty="0"/>
              <a:t> Web </a:t>
            </a:r>
            <a:r>
              <a:rPr lang="en-IE" dirty="0" err="1"/>
              <a:t>Sitesi</a:t>
            </a:r>
            <a:r>
              <a:rPr lang="en-IE" dirty="0"/>
              <a:t> </a:t>
            </a:r>
            <a:r>
              <a:rPr lang="en-IE" dirty="0" err="1"/>
              <a:t>Blogları</a:t>
            </a:r>
            <a:r>
              <a:rPr lang="en-IE" dirty="0"/>
              <a:t>, </a:t>
            </a:r>
            <a:r>
              <a:rPr lang="en-IE" dirty="0" err="1"/>
              <a:t>Sosyal</a:t>
            </a:r>
            <a:r>
              <a:rPr lang="en-IE" dirty="0"/>
              <a:t> </a:t>
            </a:r>
            <a:r>
              <a:rPr lang="en-IE" dirty="0" err="1"/>
              <a:t>Medya</a:t>
            </a:r>
            <a:r>
              <a:rPr lang="en-IE" dirty="0"/>
              <a:t>, </a:t>
            </a:r>
            <a:r>
              <a:rPr lang="en-IE" dirty="0" err="1"/>
              <a:t>Makaleler</a:t>
            </a:r>
            <a:r>
              <a:rPr lang="en-IE" dirty="0"/>
              <a:t>, </a:t>
            </a:r>
            <a:r>
              <a:rPr lang="en-IE" dirty="0" err="1"/>
              <a:t>İndirilenler</a:t>
            </a:r>
            <a:r>
              <a:rPr lang="en-IE" dirty="0"/>
              <a:t>, </a:t>
            </a:r>
            <a:r>
              <a:rPr lang="en-IE" dirty="0" err="1"/>
              <a:t>Etkinliklere</a:t>
            </a:r>
            <a:r>
              <a:rPr lang="en-IE" dirty="0"/>
              <a:t> </a:t>
            </a:r>
            <a:r>
              <a:rPr lang="en-IE" dirty="0" err="1"/>
              <a:t>Katılmak</a:t>
            </a:r>
            <a:r>
              <a:rPr lang="en-IE" dirty="0"/>
              <a:t>, Sense Web </a:t>
            </a:r>
            <a:r>
              <a:rPr lang="en-IE" dirty="0" err="1"/>
              <a:t>Sitesi</a:t>
            </a:r>
            <a:r>
              <a:rPr lang="en-IE" dirty="0"/>
              <a:t> </a:t>
            </a:r>
            <a:r>
              <a:rPr lang="en-IE" dirty="0" err="1"/>
              <a:t>Yapmak</a:t>
            </a:r>
            <a:r>
              <a:rPr lang="en-IE" dirty="0"/>
              <a:t>, You Tube…</a:t>
            </a:r>
            <a:endParaRPr lang="en-IE" dirty="0"/>
          </a:p>
        </p:txBody>
      </p:sp>
      <p:sp>
        <p:nvSpPr>
          <p:cNvPr id="13" name="Text Placeholder 12">
            <a:extLst>
              <a:ext uri="{FF2B5EF4-FFF2-40B4-BE49-F238E27FC236}">
                <a16:creationId xmlns:a16="http://schemas.microsoft.com/office/drawing/2014/main" xmlns="" id="{9E375F55-9057-4257-9014-E61F7D4F1AD1}"/>
              </a:ext>
            </a:extLst>
          </p:cNvPr>
          <p:cNvSpPr>
            <a:spLocks noGrp="1"/>
          </p:cNvSpPr>
          <p:nvPr>
            <p:ph type="body" sz="quarter" idx="15"/>
          </p:nvPr>
        </p:nvSpPr>
        <p:spPr>
          <a:xfrm>
            <a:off x="392815" y="275855"/>
            <a:ext cx="7248309" cy="1276735"/>
          </a:xfrm>
        </p:spPr>
        <p:txBody>
          <a:bodyPr>
            <a:normAutofit/>
          </a:bodyPr>
          <a:lstStyle/>
          <a:p>
            <a:r>
              <a:rPr lang="tr-TR" b="1" dirty="0" smtClean="0"/>
              <a:t>YDSI </a:t>
            </a:r>
            <a:r>
              <a:rPr lang="tr-TR" b="1" dirty="0"/>
              <a:t>Hikaye Anlatma Ortamı </a:t>
            </a:r>
            <a:r>
              <a:rPr lang="tr-TR" b="1" dirty="0" smtClean="0"/>
              <a:t>Örneği</a:t>
            </a:r>
            <a:endParaRPr lang="en-IE" b="1" dirty="0"/>
          </a:p>
          <a:p>
            <a:r>
              <a:rPr lang="en-IE" b="1" dirty="0">
                <a:solidFill>
                  <a:schemeClr val="tx1">
                    <a:lumMod val="95000"/>
                    <a:lumOff val="5000"/>
                  </a:schemeClr>
                </a:solidFill>
                <a:hlinkClick r:id="rId2">
                  <a:extLst>
                    <a:ext uri="{A12FA001-AC4F-418D-AE19-62706E023703}">
                      <ahyp:hlinkClr xmlns:ahyp="http://schemas.microsoft.com/office/drawing/2018/hyperlinkcolor" xmlns="" val="tx"/>
                    </a:ext>
                  </a:extLst>
                </a:hlinkClick>
              </a:rPr>
              <a:t>Making </a:t>
            </a:r>
            <a:r>
              <a:rPr lang="en-IE" b="1" dirty="0" smtClean="0">
                <a:solidFill>
                  <a:schemeClr val="tx1">
                    <a:lumMod val="95000"/>
                    <a:lumOff val="5000"/>
                  </a:schemeClr>
                </a:solidFill>
                <a:hlinkClick r:id="rId2">
                  <a:extLst>
                    <a:ext uri="{A12FA001-AC4F-418D-AE19-62706E023703}">
                      <ahyp:hlinkClr xmlns:ahyp="http://schemas.microsoft.com/office/drawing/2018/hyperlinkcolor" xmlns="" val="tx"/>
                    </a:ext>
                  </a:extLst>
                </a:hlinkClick>
              </a:rPr>
              <a:t>Sense</a:t>
            </a:r>
            <a:r>
              <a:rPr lang="en-IE" b="1" dirty="0" smtClean="0">
                <a:solidFill>
                  <a:schemeClr val="tx1">
                    <a:lumMod val="95000"/>
                    <a:lumOff val="5000"/>
                  </a:schemeClr>
                </a:solidFill>
              </a:rPr>
              <a:t>, </a:t>
            </a:r>
            <a:r>
              <a:rPr lang="tr-TR" b="1" dirty="0" smtClean="0"/>
              <a:t>AB</a:t>
            </a:r>
          </a:p>
          <a:p>
            <a:endParaRPr lang="en-IE" dirty="0"/>
          </a:p>
        </p:txBody>
      </p:sp>
    </p:spTree>
    <p:extLst>
      <p:ext uri="{BB962C8B-B14F-4D97-AF65-F5344CB8AC3E}">
        <p14:creationId xmlns:p14="http://schemas.microsoft.com/office/powerpoint/2010/main" val="2573268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xmlns="" id="{E08EE21A-D4E7-4D25-805E-35A568F69A8A}"/>
              </a:ext>
            </a:extLst>
          </p:cNvPr>
          <p:cNvSpPr>
            <a:spLocks noGrp="1"/>
          </p:cNvSpPr>
          <p:nvPr>
            <p:ph type="body" sz="quarter" idx="14"/>
          </p:nvPr>
        </p:nvSpPr>
        <p:spPr>
          <a:xfrm>
            <a:off x="1352345" y="342951"/>
            <a:ext cx="5009584" cy="1393891"/>
          </a:xfrm>
        </p:spPr>
        <p:txBody>
          <a:bodyPr>
            <a:normAutofit fontScale="77500" lnSpcReduction="20000"/>
          </a:bodyPr>
          <a:lstStyle/>
          <a:p>
            <a:pPr algn="ctr">
              <a:lnSpc>
                <a:spcPct val="120000"/>
              </a:lnSpc>
              <a:spcBef>
                <a:spcPts val="0"/>
              </a:spcBef>
            </a:pPr>
            <a:r>
              <a:rPr lang="en-IE" b="1" dirty="0" smtClean="0">
                <a:solidFill>
                  <a:schemeClr val="accent1"/>
                </a:solidFill>
              </a:rPr>
              <a:t>M</a:t>
            </a:r>
            <a:r>
              <a:rPr lang="tr-TR" b="1" dirty="0" smtClean="0">
                <a:solidFill>
                  <a:schemeClr val="accent1"/>
                </a:solidFill>
              </a:rPr>
              <a:t>aking Sense</a:t>
            </a:r>
            <a:r>
              <a:rPr lang="en-IE" b="1" dirty="0" smtClean="0">
                <a:solidFill>
                  <a:schemeClr val="accent1"/>
                </a:solidFill>
              </a:rPr>
              <a:t> </a:t>
            </a:r>
            <a:r>
              <a:rPr lang="en-IE" dirty="0" err="1">
                <a:solidFill>
                  <a:schemeClr val="tx1">
                    <a:lumMod val="75000"/>
                    <a:lumOff val="25000"/>
                  </a:schemeClr>
                </a:solidFill>
              </a:rPr>
              <a:t>Hikayelerini</a:t>
            </a:r>
            <a:r>
              <a:rPr lang="en-IE" dirty="0">
                <a:solidFill>
                  <a:schemeClr val="tx1">
                    <a:lumMod val="75000"/>
                    <a:lumOff val="25000"/>
                  </a:schemeClr>
                </a:solidFill>
              </a:rPr>
              <a:t>, </a:t>
            </a:r>
            <a:r>
              <a:rPr lang="en-IE" dirty="0" err="1">
                <a:solidFill>
                  <a:schemeClr val="tx1">
                    <a:lumMod val="75000"/>
                    <a:lumOff val="25000"/>
                  </a:schemeClr>
                </a:solidFill>
              </a:rPr>
              <a:t>Misyonlarını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Web </a:t>
            </a:r>
            <a:r>
              <a:rPr lang="en-IE" dirty="0" err="1">
                <a:solidFill>
                  <a:schemeClr val="tx1">
                    <a:lumMod val="75000"/>
                    <a:lumOff val="25000"/>
                  </a:schemeClr>
                </a:solidFill>
              </a:rPr>
              <a:t>Sitelerinde</a:t>
            </a:r>
            <a:r>
              <a:rPr lang="en-IE" dirty="0">
                <a:solidFill>
                  <a:schemeClr val="tx1">
                    <a:lumMod val="75000"/>
                    <a:lumOff val="25000"/>
                  </a:schemeClr>
                </a:solidFill>
              </a:rPr>
              <a:t> </a:t>
            </a:r>
            <a:r>
              <a:rPr lang="en-IE" dirty="0" err="1">
                <a:solidFill>
                  <a:schemeClr val="tx1">
                    <a:lumMod val="75000"/>
                    <a:lumOff val="25000"/>
                  </a:schemeClr>
                </a:solidFill>
              </a:rPr>
              <a:t>Yaptıklarını</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Anlatıyor</a:t>
            </a:r>
            <a:r>
              <a:rPr lang="en-IE" dirty="0">
                <a:solidFill>
                  <a:schemeClr val="tx1">
                    <a:lumMod val="75000"/>
                    <a:lumOff val="25000"/>
                  </a:schemeClr>
                </a:solidFill>
              </a:rPr>
              <a:t>?</a:t>
            </a:r>
            <a:endParaRPr lang="en-IE" dirty="0">
              <a:solidFill>
                <a:schemeClr val="tx1">
                  <a:lumMod val="75000"/>
                  <a:lumOff val="25000"/>
                </a:schemeClr>
              </a:solidFill>
            </a:endParaRPr>
          </a:p>
        </p:txBody>
      </p:sp>
      <p:pic>
        <p:nvPicPr>
          <p:cNvPr id="3" name="Picture 2">
            <a:hlinkClick r:id="rId2"/>
            <a:extLst>
              <a:ext uri="{FF2B5EF4-FFF2-40B4-BE49-F238E27FC236}">
                <a16:creationId xmlns:a16="http://schemas.microsoft.com/office/drawing/2014/main" xmlns="" id="{8932A874-8E6F-4817-8E51-25660B327108}"/>
              </a:ext>
            </a:extLst>
          </p:cNvPr>
          <p:cNvPicPr>
            <a:picLocks noChangeAspect="1"/>
          </p:cNvPicPr>
          <p:nvPr/>
        </p:nvPicPr>
        <p:blipFill>
          <a:blip r:embed="rId3"/>
          <a:stretch>
            <a:fillRect/>
          </a:stretch>
        </p:blipFill>
        <p:spPr>
          <a:xfrm>
            <a:off x="1352345" y="2632479"/>
            <a:ext cx="5202365" cy="2143452"/>
          </a:xfrm>
          <a:prstGeom prst="rect">
            <a:avLst/>
          </a:prstGeom>
        </p:spPr>
      </p:pic>
      <p:pic>
        <p:nvPicPr>
          <p:cNvPr id="11" name="Picture 10">
            <a:hlinkClick r:id="rId4"/>
            <a:extLst>
              <a:ext uri="{FF2B5EF4-FFF2-40B4-BE49-F238E27FC236}">
                <a16:creationId xmlns:a16="http://schemas.microsoft.com/office/drawing/2014/main" xmlns="" id="{F1E2F8A4-AD7B-4143-A666-F5193594325E}"/>
              </a:ext>
            </a:extLst>
          </p:cNvPr>
          <p:cNvPicPr>
            <a:picLocks noChangeAspect="1"/>
          </p:cNvPicPr>
          <p:nvPr/>
        </p:nvPicPr>
        <p:blipFill>
          <a:blip r:embed="rId5"/>
          <a:stretch>
            <a:fillRect/>
          </a:stretch>
        </p:blipFill>
        <p:spPr>
          <a:xfrm>
            <a:off x="7040626" y="2279394"/>
            <a:ext cx="4680204" cy="2674402"/>
          </a:xfrm>
          <a:prstGeom prst="rect">
            <a:avLst/>
          </a:prstGeom>
        </p:spPr>
      </p:pic>
      <p:sp>
        <p:nvSpPr>
          <p:cNvPr id="16" name="Text Placeholder 11">
            <a:extLst>
              <a:ext uri="{FF2B5EF4-FFF2-40B4-BE49-F238E27FC236}">
                <a16:creationId xmlns:a16="http://schemas.microsoft.com/office/drawing/2014/main" xmlns="" id="{6DEA17B6-E80E-40A8-B0DF-927379E75A37}"/>
              </a:ext>
            </a:extLst>
          </p:cNvPr>
          <p:cNvSpPr txBox="1">
            <a:spLocks/>
          </p:cNvSpPr>
          <p:nvPr/>
        </p:nvSpPr>
        <p:spPr>
          <a:xfrm>
            <a:off x="6941038" y="864807"/>
            <a:ext cx="5009584" cy="139389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IE" b="1" dirty="0" smtClean="0">
                <a:solidFill>
                  <a:srgbClr val="ED2A59"/>
                </a:solidFill>
              </a:rPr>
              <a:t>Making </a:t>
            </a:r>
            <a:r>
              <a:rPr lang="en-IE" b="1" dirty="0">
                <a:solidFill>
                  <a:srgbClr val="ED2A59"/>
                </a:solidFill>
              </a:rPr>
              <a:t>Sense </a:t>
            </a:r>
            <a:r>
              <a:rPr lang="tr-TR" b="1" dirty="0" smtClean="0">
                <a:solidFill>
                  <a:schemeClr val="tx1">
                    <a:lumMod val="75000"/>
                    <a:lumOff val="25000"/>
                  </a:schemeClr>
                </a:solidFill>
              </a:rPr>
              <a:t>Hikayelerini </a:t>
            </a:r>
            <a:r>
              <a:rPr lang="tr-TR" b="1" dirty="0">
                <a:solidFill>
                  <a:schemeClr val="tx1">
                    <a:lumMod val="75000"/>
                    <a:lumOff val="25000"/>
                  </a:schemeClr>
                </a:solidFill>
              </a:rPr>
              <a:t>You Tube Üzerinden Nasıl Anlatıyor?</a:t>
            </a:r>
            <a:endParaRPr lang="en-IE" dirty="0">
              <a:solidFill>
                <a:schemeClr val="tx1">
                  <a:lumMod val="75000"/>
                  <a:lumOff val="25000"/>
                </a:schemeClr>
              </a:solidFill>
            </a:endParaRPr>
          </a:p>
        </p:txBody>
      </p:sp>
      <p:pic>
        <p:nvPicPr>
          <p:cNvPr id="17" name="Picture 16" descr="Logo, company name&#10;&#10;Description automatically generated">
            <a:extLst>
              <a:ext uri="{FF2B5EF4-FFF2-40B4-BE49-F238E27FC236}">
                <a16:creationId xmlns:a16="http://schemas.microsoft.com/office/drawing/2014/main" xmlns="" id="{6EFCD3C6-9245-4A93-AD63-28A8712C4C5D}"/>
              </a:ext>
            </a:extLst>
          </p:cNvPr>
          <p:cNvPicPr>
            <a:picLocks noChangeAspect="1"/>
          </p:cNvPicPr>
          <p:nvPr/>
        </p:nvPicPr>
        <p:blipFill rotWithShape="1">
          <a:blip r:embed="rId6"/>
          <a:srcRect t="28200" b="25242"/>
          <a:stretch/>
        </p:blipFill>
        <p:spPr>
          <a:xfrm>
            <a:off x="8039477" y="4953795"/>
            <a:ext cx="3094683" cy="1440843"/>
          </a:xfrm>
          <a:prstGeom prst="rect">
            <a:avLst/>
          </a:prstGeom>
        </p:spPr>
      </p:pic>
    </p:spTree>
    <p:extLst>
      <p:ext uri="{BB962C8B-B14F-4D97-AF65-F5344CB8AC3E}">
        <p14:creationId xmlns:p14="http://schemas.microsoft.com/office/powerpoint/2010/main" val="316102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xmlns="" id="{39BDC0E4-6EAD-4BBC-A387-7067AFC9DDAC}"/>
              </a:ext>
            </a:extLst>
          </p:cNvPr>
          <p:cNvSpPr txBox="1">
            <a:spLocks/>
          </p:cNvSpPr>
          <p:nvPr/>
        </p:nvSpPr>
        <p:spPr>
          <a:xfrm>
            <a:off x="392815" y="275855"/>
            <a:ext cx="7248309" cy="12767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smtClean="0"/>
              <a:t>Hikaye </a:t>
            </a:r>
            <a:r>
              <a:rPr lang="tr-TR" b="1" dirty="0"/>
              <a:t>Anlatma Ortamı Örneği</a:t>
            </a:r>
          </a:p>
          <a:p>
            <a:r>
              <a:rPr lang="en-IE" b="1" dirty="0" smtClean="0">
                <a:solidFill>
                  <a:schemeClr val="tx1">
                    <a:lumMod val="95000"/>
                    <a:lumOff val="5000"/>
                  </a:schemeClr>
                </a:solidFill>
                <a:hlinkClick r:id="rId2">
                  <a:extLst>
                    <a:ext uri="{A12FA001-AC4F-418D-AE19-62706E023703}">
                      <ahyp:hlinkClr xmlns:ahyp="http://schemas.microsoft.com/office/drawing/2018/hyperlinkcolor" xmlns="" val="tx"/>
                    </a:ext>
                  </a:extLst>
                </a:hlinkClick>
              </a:rPr>
              <a:t>Making </a:t>
            </a:r>
            <a:r>
              <a:rPr lang="en-IE" b="1" dirty="0">
                <a:solidFill>
                  <a:schemeClr val="tx1">
                    <a:lumMod val="95000"/>
                    <a:lumOff val="5000"/>
                  </a:schemeClr>
                </a:solidFill>
                <a:hlinkClick r:id="rId2">
                  <a:extLst>
                    <a:ext uri="{A12FA001-AC4F-418D-AE19-62706E023703}">
                      <ahyp:hlinkClr xmlns:ahyp="http://schemas.microsoft.com/office/drawing/2018/hyperlinkcolor" xmlns="" val="tx"/>
                    </a:ext>
                  </a:extLst>
                </a:hlinkClick>
              </a:rPr>
              <a:t>Sense</a:t>
            </a:r>
            <a:r>
              <a:rPr lang="en-IE" b="1" dirty="0">
                <a:solidFill>
                  <a:schemeClr val="tx1">
                    <a:lumMod val="95000"/>
                    <a:lumOff val="5000"/>
                  </a:schemeClr>
                </a:solidFill>
              </a:rPr>
              <a:t>, </a:t>
            </a:r>
            <a:r>
              <a:rPr lang="tr-TR" b="1" dirty="0" smtClean="0"/>
              <a:t>AB</a:t>
            </a:r>
            <a:endParaRPr lang="en-IE" b="1" dirty="0"/>
          </a:p>
          <a:p>
            <a:endParaRPr lang="en-IE" dirty="0"/>
          </a:p>
        </p:txBody>
      </p:sp>
      <p:pic>
        <p:nvPicPr>
          <p:cNvPr id="10" name="Picture 9">
            <a:extLst>
              <a:ext uri="{FF2B5EF4-FFF2-40B4-BE49-F238E27FC236}">
                <a16:creationId xmlns:a16="http://schemas.microsoft.com/office/drawing/2014/main" xmlns="" id="{8CA8779A-146A-4948-B6F1-FBE7A1FF6F85}"/>
              </a:ext>
            </a:extLst>
          </p:cNvPr>
          <p:cNvPicPr>
            <a:picLocks noChangeAspect="1"/>
          </p:cNvPicPr>
          <p:nvPr/>
        </p:nvPicPr>
        <p:blipFill>
          <a:blip r:embed="rId3"/>
          <a:stretch>
            <a:fillRect/>
          </a:stretch>
        </p:blipFill>
        <p:spPr>
          <a:xfrm>
            <a:off x="6560747" y="1321810"/>
            <a:ext cx="5300202" cy="4881947"/>
          </a:xfrm>
          <a:prstGeom prst="rect">
            <a:avLst/>
          </a:prstGeom>
          <a:ln>
            <a:noFill/>
          </a:ln>
          <a:effectLst>
            <a:outerShdw blurRad="190500" algn="tl" rotWithShape="0">
              <a:srgbClr val="000000">
                <a:alpha val="70000"/>
              </a:srgbClr>
            </a:outerShdw>
          </a:effectLst>
        </p:spPr>
      </p:pic>
      <p:sp>
        <p:nvSpPr>
          <p:cNvPr id="14" name="Text Placeholder 12">
            <a:extLst>
              <a:ext uri="{FF2B5EF4-FFF2-40B4-BE49-F238E27FC236}">
                <a16:creationId xmlns:a16="http://schemas.microsoft.com/office/drawing/2014/main" xmlns="" id="{4C8D8789-7DB8-4B11-BECA-4B1C9BB0D29A}"/>
              </a:ext>
            </a:extLst>
          </p:cNvPr>
          <p:cNvSpPr>
            <a:spLocks noGrp="1"/>
          </p:cNvSpPr>
          <p:nvPr>
            <p:ph type="body" sz="quarter" idx="15"/>
          </p:nvPr>
        </p:nvSpPr>
        <p:spPr>
          <a:xfrm>
            <a:off x="505584" y="1616043"/>
            <a:ext cx="5125671" cy="4881947"/>
          </a:xfrm>
        </p:spPr>
        <p:txBody>
          <a:bodyPr>
            <a:normAutofit fontScale="55000" lnSpcReduction="20000"/>
          </a:bodyPr>
          <a:lstStyle/>
          <a:p>
            <a:pPr algn="ctr">
              <a:lnSpc>
                <a:spcPct val="120000"/>
              </a:lnSpc>
              <a:spcBef>
                <a:spcPts val="0"/>
              </a:spcBef>
            </a:pPr>
            <a:r>
              <a:rPr lang="en-IE" sz="4400" b="1" dirty="0" smtClean="0">
                <a:solidFill>
                  <a:srgbClr val="40A67A"/>
                </a:solidFill>
              </a:rPr>
              <a:t> </a:t>
            </a:r>
            <a:r>
              <a:rPr lang="en-IE" sz="4400" b="1" dirty="0">
                <a:solidFill>
                  <a:srgbClr val="40A67A"/>
                </a:solidFill>
              </a:rPr>
              <a:t>Making Sense </a:t>
            </a:r>
            <a:r>
              <a:rPr lang="tr-TR" sz="4400" b="1" dirty="0" smtClean="0">
                <a:solidFill>
                  <a:srgbClr val="40A67A"/>
                </a:solidFill>
              </a:rPr>
              <a:t>Hikayelerini </a:t>
            </a:r>
            <a:r>
              <a:rPr lang="tr-TR" sz="4400" b="1" dirty="0">
                <a:solidFill>
                  <a:srgbClr val="40A67A"/>
                </a:solidFill>
              </a:rPr>
              <a:t>Nasıl </a:t>
            </a:r>
            <a:r>
              <a:rPr lang="tr-TR" sz="4400" b="1" dirty="0" smtClean="0">
                <a:solidFill>
                  <a:srgbClr val="40A67A"/>
                </a:solidFill>
              </a:rPr>
              <a:t>Anlatıyor </a:t>
            </a:r>
            <a:r>
              <a:rPr lang="tr-TR" sz="4400" b="1" dirty="0">
                <a:solidFill>
                  <a:srgbClr val="40A67A"/>
                </a:solidFill>
              </a:rPr>
              <a:t>ve </a:t>
            </a:r>
            <a:r>
              <a:rPr lang="tr-TR" sz="4400" b="1" dirty="0" smtClean="0">
                <a:solidFill>
                  <a:srgbClr val="40A67A"/>
                </a:solidFill>
              </a:rPr>
              <a:t>Diğer </a:t>
            </a:r>
            <a:r>
              <a:rPr lang="tr-TR" sz="4400" b="1" dirty="0">
                <a:solidFill>
                  <a:srgbClr val="40A67A"/>
                </a:solidFill>
              </a:rPr>
              <a:t>Kanallarda Paylaştırıyor</a:t>
            </a:r>
            <a:endParaRPr lang="en-IE" sz="4400" b="1" dirty="0">
              <a:solidFill>
                <a:srgbClr val="40A67A"/>
              </a:solidFill>
            </a:endParaRPr>
          </a:p>
          <a:p>
            <a:pPr algn="ctr">
              <a:lnSpc>
                <a:spcPct val="120000"/>
              </a:lnSpc>
              <a:spcBef>
                <a:spcPts val="0"/>
              </a:spcBef>
            </a:pPr>
            <a:endParaRPr lang="en-IE" sz="3800" b="1" dirty="0"/>
          </a:p>
          <a:p>
            <a:pPr algn="ctr">
              <a:lnSpc>
                <a:spcPct val="120000"/>
              </a:lnSpc>
              <a:spcBef>
                <a:spcPts val="0"/>
              </a:spcBef>
            </a:pPr>
            <a:r>
              <a:rPr lang="en-IE" dirty="0" err="1">
                <a:solidFill>
                  <a:schemeClr val="tx1">
                    <a:lumMod val="95000"/>
                    <a:lumOff val="5000"/>
                  </a:schemeClr>
                </a:solidFill>
              </a:rPr>
              <a:t>Hatta</a:t>
            </a:r>
            <a:r>
              <a:rPr lang="en-IE" dirty="0">
                <a:solidFill>
                  <a:schemeClr val="tx1">
                    <a:lumMod val="95000"/>
                    <a:lumOff val="5000"/>
                  </a:schemeClr>
                </a:solidFill>
              </a:rPr>
              <a:t> </a:t>
            </a:r>
            <a:r>
              <a:rPr lang="en-IE" dirty="0" err="1">
                <a:solidFill>
                  <a:schemeClr val="tx1">
                    <a:lumMod val="95000"/>
                    <a:lumOff val="5000"/>
                  </a:schemeClr>
                </a:solidFill>
              </a:rPr>
              <a:t>Hikayeleri</a:t>
            </a:r>
            <a:r>
              <a:rPr lang="en-IE" dirty="0">
                <a:solidFill>
                  <a:schemeClr val="tx1">
                    <a:lumMod val="95000"/>
                    <a:lumOff val="5000"/>
                  </a:schemeClr>
                </a:solidFill>
              </a:rPr>
              <a:t> </a:t>
            </a:r>
            <a:r>
              <a:rPr lang="en-IE" dirty="0" err="1">
                <a:solidFill>
                  <a:schemeClr val="tx1">
                    <a:lumMod val="95000"/>
                    <a:lumOff val="5000"/>
                  </a:schemeClr>
                </a:solidFill>
              </a:rPr>
              <a:t>hakkında</a:t>
            </a:r>
            <a:r>
              <a:rPr lang="en-IE" dirty="0">
                <a:solidFill>
                  <a:schemeClr val="tx1">
                    <a:lumMod val="95000"/>
                    <a:lumOff val="5000"/>
                  </a:schemeClr>
                </a:solidFill>
              </a:rPr>
              <a:t> </a:t>
            </a:r>
            <a:r>
              <a:rPr lang="en-IE" dirty="0" err="1">
                <a:solidFill>
                  <a:schemeClr val="tx1">
                    <a:lumMod val="95000"/>
                    <a:lumOff val="5000"/>
                  </a:schemeClr>
                </a:solidFill>
              </a:rPr>
              <a:t>daha</a:t>
            </a:r>
            <a:r>
              <a:rPr lang="en-IE" dirty="0">
                <a:solidFill>
                  <a:schemeClr val="tx1">
                    <a:lumMod val="95000"/>
                    <a:lumOff val="5000"/>
                  </a:schemeClr>
                </a:solidFill>
              </a:rPr>
              <a:t> </a:t>
            </a:r>
            <a:r>
              <a:rPr lang="en-IE" dirty="0" err="1">
                <a:solidFill>
                  <a:schemeClr val="tx1">
                    <a:lumMod val="95000"/>
                    <a:lumOff val="5000"/>
                  </a:schemeClr>
                </a:solidFill>
              </a:rPr>
              <a:t>fazla</a:t>
            </a:r>
            <a:r>
              <a:rPr lang="en-IE" dirty="0">
                <a:solidFill>
                  <a:schemeClr val="tx1">
                    <a:lumMod val="95000"/>
                    <a:lumOff val="5000"/>
                  </a:schemeClr>
                </a:solidFill>
              </a:rPr>
              <a:t> </a:t>
            </a:r>
            <a:r>
              <a:rPr lang="en-IE" dirty="0" err="1">
                <a:solidFill>
                  <a:schemeClr val="tx1">
                    <a:lumMod val="95000"/>
                    <a:lumOff val="5000"/>
                  </a:schemeClr>
                </a:solidFill>
              </a:rPr>
              <a:t>bilgi</a:t>
            </a:r>
            <a:r>
              <a:rPr lang="en-IE" dirty="0">
                <a:solidFill>
                  <a:schemeClr val="tx1">
                    <a:lumMod val="95000"/>
                    <a:lumOff val="5000"/>
                  </a:schemeClr>
                </a:solidFill>
              </a:rPr>
              <a:t> </a:t>
            </a:r>
            <a:r>
              <a:rPr lang="en-IE" dirty="0" err="1">
                <a:solidFill>
                  <a:schemeClr val="tx1">
                    <a:lumMod val="95000"/>
                    <a:lumOff val="5000"/>
                  </a:schemeClr>
                </a:solidFill>
              </a:rPr>
              <a:t>okumak</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paylaşmak</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anlamak</a:t>
            </a:r>
            <a:r>
              <a:rPr lang="en-IE" dirty="0">
                <a:solidFill>
                  <a:schemeClr val="tx1">
                    <a:lumMod val="95000"/>
                    <a:lumOff val="5000"/>
                  </a:schemeClr>
                </a:solidFill>
              </a:rPr>
              <a:t> </a:t>
            </a:r>
            <a:r>
              <a:rPr lang="en-IE" dirty="0" err="1">
                <a:solidFill>
                  <a:schemeClr val="tx1">
                    <a:lumMod val="95000"/>
                    <a:lumOff val="5000"/>
                  </a:schemeClr>
                </a:solidFill>
              </a:rPr>
              <a:t>için</a:t>
            </a:r>
            <a:r>
              <a:rPr lang="en-IE" dirty="0">
                <a:solidFill>
                  <a:schemeClr val="tx1">
                    <a:lumMod val="95000"/>
                    <a:lumOff val="5000"/>
                  </a:schemeClr>
                </a:solidFill>
              </a:rPr>
              <a:t> </a:t>
            </a:r>
            <a:r>
              <a:rPr lang="en-IE" dirty="0" err="1">
                <a:solidFill>
                  <a:schemeClr val="tx1">
                    <a:lumMod val="95000"/>
                    <a:lumOff val="5000"/>
                  </a:schemeClr>
                </a:solidFill>
              </a:rPr>
              <a:t>indirilebilir</a:t>
            </a:r>
            <a:r>
              <a:rPr lang="en-IE" dirty="0">
                <a:solidFill>
                  <a:schemeClr val="tx1">
                    <a:lumMod val="95000"/>
                    <a:lumOff val="5000"/>
                  </a:schemeClr>
                </a:solidFill>
              </a:rPr>
              <a:t> </a:t>
            </a:r>
            <a:r>
              <a:rPr lang="en-IE" dirty="0" err="1">
                <a:solidFill>
                  <a:schemeClr val="tx1">
                    <a:lumMod val="95000"/>
                    <a:lumOff val="5000"/>
                  </a:schemeClr>
                </a:solidFill>
              </a:rPr>
              <a:t>bir</a:t>
            </a:r>
            <a:r>
              <a:rPr lang="en-IE" dirty="0">
                <a:solidFill>
                  <a:schemeClr val="tx1">
                    <a:lumMod val="95000"/>
                    <a:lumOff val="5000"/>
                  </a:schemeClr>
                </a:solidFill>
              </a:rPr>
              <a:t> </a:t>
            </a:r>
            <a:r>
              <a:rPr lang="en-IE" dirty="0" err="1">
                <a:solidFill>
                  <a:schemeClr val="tx1">
                    <a:lumMod val="95000"/>
                    <a:lumOff val="5000"/>
                  </a:schemeClr>
                </a:solidFill>
              </a:rPr>
              <a:t>Vatandaş</a:t>
            </a:r>
            <a:r>
              <a:rPr lang="en-IE" dirty="0">
                <a:solidFill>
                  <a:schemeClr val="tx1">
                    <a:lumMod val="95000"/>
                    <a:lumOff val="5000"/>
                  </a:schemeClr>
                </a:solidFill>
              </a:rPr>
              <a:t> </a:t>
            </a:r>
            <a:r>
              <a:rPr lang="en-IE" dirty="0" err="1">
                <a:solidFill>
                  <a:schemeClr val="tx1">
                    <a:lumMod val="95000"/>
                    <a:lumOff val="5000"/>
                  </a:schemeClr>
                </a:solidFill>
              </a:rPr>
              <a:t>Algılama</a:t>
            </a:r>
            <a:r>
              <a:rPr lang="en-IE" dirty="0">
                <a:solidFill>
                  <a:schemeClr val="tx1">
                    <a:lumMod val="95000"/>
                    <a:lumOff val="5000"/>
                  </a:schemeClr>
                </a:solidFill>
              </a:rPr>
              <a:t> </a:t>
            </a:r>
            <a:r>
              <a:rPr lang="en-IE" dirty="0" err="1">
                <a:solidFill>
                  <a:schemeClr val="tx1">
                    <a:lumMod val="95000"/>
                    <a:lumOff val="5000"/>
                  </a:schemeClr>
                </a:solidFill>
              </a:rPr>
              <a:t>Araç</a:t>
            </a:r>
            <a:r>
              <a:rPr lang="en-IE" dirty="0">
                <a:solidFill>
                  <a:schemeClr val="tx1">
                    <a:lumMod val="95000"/>
                    <a:lumOff val="5000"/>
                  </a:schemeClr>
                </a:solidFill>
              </a:rPr>
              <a:t> </a:t>
            </a:r>
            <a:r>
              <a:rPr lang="en-IE" dirty="0" err="1">
                <a:solidFill>
                  <a:schemeClr val="tx1">
                    <a:lumMod val="95000"/>
                    <a:lumOff val="5000"/>
                  </a:schemeClr>
                </a:solidFill>
              </a:rPr>
              <a:t>Takımı</a:t>
            </a:r>
            <a:r>
              <a:rPr lang="en-IE" dirty="0">
                <a:solidFill>
                  <a:schemeClr val="tx1">
                    <a:lumMod val="95000"/>
                    <a:lumOff val="5000"/>
                  </a:schemeClr>
                </a:solidFill>
              </a:rPr>
              <a:t> </a:t>
            </a:r>
            <a:r>
              <a:rPr lang="en-IE" u="sng" dirty="0">
                <a:solidFill>
                  <a:schemeClr val="accent1"/>
                </a:solidFill>
              </a:rPr>
              <a:t>bile </a:t>
            </a:r>
            <a:r>
              <a:rPr lang="en-IE" u="sng" dirty="0" err="1" smtClean="0">
                <a:solidFill>
                  <a:schemeClr val="accent1"/>
                </a:solidFill>
              </a:rPr>
              <a:t>geliştirdiler</a:t>
            </a:r>
            <a:r>
              <a:rPr lang="en-IE" u="sng" dirty="0" smtClean="0">
                <a:solidFill>
                  <a:schemeClr val="accent1"/>
                </a:solidFill>
              </a:rPr>
              <a:t>…</a:t>
            </a:r>
            <a:endParaRPr lang="tr-TR" u="sng" dirty="0" smtClean="0">
              <a:solidFill>
                <a:schemeClr val="accent1"/>
              </a:solidFill>
            </a:endParaRPr>
          </a:p>
          <a:p>
            <a:pPr algn="ctr">
              <a:lnSpc>
                <a:spcPct val="120000"/>
              </a:lnSpc>
              <a:spcBef>
                <a:spcPts val="0"/>
              </a:spcBef>
            </a:pPr>
            <a:endParaRPr lang="en-IE" b="0" i="0" u="none" strike="noStrike" dirty="0" smtClean="0">
              <a:solidFill>
                <a:srgbClr val="0563C1"/>
              </a:solidFill>
              <a:effectLst/>
              <a:hlinkClick r:id="rId4">
                <a:extLst>
                  <a:ext uri="{A12FA001-AC4F-418D-AE19-62706E023703}">
                    <ahyp:hlinkClr xmlns:ahyp="http://schemas.microsoft.com/office/drawing/2018/hyperlinkcolor" xmlns="" val="tx"/>
                  </a:ext>
                </a:extLst>
              </a:hlinkClick>
            </a:endParaRPr>
          </a:p>
          <a:p>
            <a:pPr algn="ctr">
              <a:lnSpc>
                <a:spcPct val="120000"/>
              </a:lnSpc>
              <a:spcBef>
                <a:spcPts val="0"/>
              </a:spcBef>
            </a:pPr>
            <a:r>
              <a:rPr lang="en-IE" b="0" i="0" u="none" strike="noStrike" dirty="0" smtClean="0">
                <a:solidFill>
                  <a:srgbClr val="0563C1"/>
                </a:solidFill>
                <a:effectLst/>
                <a:hlinkClick r:id="rId4">
                  <a:extLst>
                    <a:ext uri="{A12FA001-AC4F-418D-AE19-62706E023703}">
                      <ahyp:hlinkClr xmlns:ahyp="http://schemas.microsoft.com/office/drawing/2018/hyperlinkcolor" xmlns="" val="tx"/>
                    </a:ext>
                  </a:extLst>
                </a:hlinkClick>
              </a:rPr>
              <a:t>info@making-sense.eu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5"/>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6"/>
              </a:rPr>
              <a:t>facebook.com/</a:t>
            </a:r>
            <a:r>
              <a:rPr lang="en-IE" b="0" i="0" u="none" strike="noStrike" dirty="0" err="1">
                <a:solidFill>
                  <a:srgbClr val="FFFFFF"/>
                </a:solidFill>
                <a:effectLst/>
                <a:hlinkClick r:id="rId6"/>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7"/>
              </a:rPr>
              <a:t>slideshare.net/</a:t>
            </a:r>
            <a:r>
              <a:rPr lang="en-IE" b="0" i="0" u="none" strike="noStrike" dirty="0" err="1">
                <a:solidFill>
                  <a:srgbClr val="FFFFFF"/>
                </a:solidFill>
                <a:effectLst/>
                <a:hlinkClick r:id="rId7"/>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8"/>
              </a:rPr>
              <a:t>github.com/</a:t>
            </a:r>
            <a:r>
              <a:rPr lang="en-IE" b="0" i="0" u="none" strike="noStrike" dirty="0" err="1">
                <a:solidFill>
                  <a:srgbClr val="FFFFFF"/>
                </a:solidFill>
                <a:effectLst/>
                <a:hlinkClick r:id="rId8"/>
              </a:rPr>
              <a:t>MakingSense</a:t>
            </a:r>
            <a:r>
              <a:rPr lang="en-IE" b="0" i="0" u="none" strike="noStrike" dirty="0">
                <a:solidFill>
                  <a:srgbClr val="FFFFFF"/>
                </a:solidFill>
                <a:effectLst/>
                <a:hlinkClick r:id="rId8"/>
              </a:rPr>
              <a:t>-EU</a:t>
            </a:r>
            <a:r>
              <a:rPr lang="en-IE" b="0" i="0" dirty="0">
                <a:solidFill>
                  <a:srgbClr val="ABB1B6"/>
                </a:solidFill>
                <a:effectLst/>
              </a:rPr>
              <a:t/>
            </a:r>
            <a:br>
              <a:rPr lang="en-IE" b="0" i="0" dirty="0">
                <a:solidFill>
                  <a:srgbClr val="ABB1B6"/>
                </a:solidFill>
                <a:effectLst/>
              </a:rPr>
            </a:br>
            <a:r>
              <a:rPr lang="en-IE" b="0" i="0" u="none" strike="noStrike" dirty="0">
                <a:solidFill>
                  <a:srgbClr val="FFFFFF"/>
                </a:solidFill>
                <a:effectLst/>
                <a:hlinkClick r:id="rId9"/>
              </a:rPr>
              <a:t>github.com/</a:t>
            </a:r>
            <a:r>
              <a:rPr lang="en-IE" b="0" i="0" u="none" strike="noStrike" dirty="0" err="1">
                <a:solidFill>
                  <a:srgbClr val="FFFFFF"/>
                </a:solidFill>
                <a:effectLst/>
                <a:hlinkClick r:id="rId9"/>
              </a:rPr>
              <a:t>waagsociety</a:t>
            </a:r>
            <a:endParaRPr lang="en-IE" dirty="0"/>
          </a:p>
        </p:txBody>
      </p:sp>
    </p:spTree>
    <p:extLst>
      <p:ext uri="{BB962C8B-B14F-4D97-AF65-F5344CB8AC3E}">
        <p14:creationId xmlns:p14="http://schemas.microsoft.com/office/powerpoint/2010/main" val="3279314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extLst>
              <a:ext uri="{FF2B5EF4-FFF2-40B4-BE49-F238E27FC236}">
                <a16:creationId xmlns:a16="http://schemas.microsoft.com/office/drawing/2014/main" xmlns="" id="{6F572CBE-D6C7-4699-A64F-5164A906991F}"/>
              </a:ext>
            </a:extLst>
          </p:cNvPr>
          <p:cNvPicPr>
            <a:picLocks noChangeAspect="1"/>
          </p:cNvPicPr>
          <p:nvPr/>
        </p:nvPicPr>
        <p:blipFill>
          <a:blip r:embed="rId3"/>
          <a:stretch>
            <a:fillRect/>
          </a:stretch>
        </p:blipFill>
        <p:spPr>
          <a:xfrm>
            <a:off x="7351414" y="3786820"/>
            <a:ext cx="4504964" cy="2903691"/>
          </a:xfrm>
          <a:prstGeom prst="rect">
            <a:avLst/>
          </a:prstGeom>
          <a:ln>
            <a:noFill/>
          </a:ln>
          <a:effectLst>
            <a:outerShdw blurRad="190500" algn="tl" rotWithShape="0">
              <a:srgbClr val="000000">
                <a:alpha val="70000"/>
              </a:srgbClr>
            </a:outerShdw>
          </a:effectLst>
        </p:spPr>
      </p:pic>
      <p:sp>
        <p:nvSpPr>
          <p:cNvPr id="12" name="Text Placeholder 11">
            <a:extLst>
              <a:ext uri="{FF2B5EF4-FFF2-40B4-BE49-F238E27FC236}">
                <a16:creationId xmlns:a16="http://schemas.microsoft.com/office/drawing/2014/main" xmlns="" id="{E08EE21A-D4E7-4D25-805E-35A568F69A8A}"/>
              </a:ext>
            </a:extLst>
          </p:cNvPr>
          <p:cNvSpPr>
            <a:spLocks noGrp="1"/>
          </p:cNvSpPr>
          <p:nvPr>
            <p:ph type="body" sz="quarter" idx="14"/>
          </p:nvPr>
        </p:nvSpPr>
        <p:spPr>
          <a:xfrm>
            <a:off x="217283" y="167489"/>
            <a:ext cx="7079809" cy="1661311"/>
          </a:xfrm>
        </p:spPr>
        <p:txBody>
          <a:bodyPr>
            <a:normAutofit fontScale="70000" lnSpcReduction="20000"/>
          </a:bodyPr>
          <a:lstStyle/>
          <a:p>
            <a:pPr algn="ctr">
              <a:lnSpc>
                <a:spcPct val="120000"/>
              </a:lnSpc>
              <a:spcBef>
                <a:spcPts val="0"/>
              </a:spcBef>
            </a:pPr>
            <a:r>
              <a:rPr lang="en-IE" sz="5100" b="1" dirty="0">
                <a:solidFill>
                  <a:schemeClr val="tx1">
                    <a:lumMod val="75000"/>
                    <a:lumOff val="25000"/>
                  </a:schemeClr>
                </a:solidFill>
              </a:rPr>
              <a:t>Making </a:t>
            </a:r>
            <a:r>
              <a:rPr lang="en-IE" sz="5100" b="1" dirty="0" smtClean="0">
                <a:solidFill>
                  <a:schemeClr val="tx1">
                    <a:lumMod val="75000"/>
                    <a:lumOff val="25000"/>
                  </a:schemeClr>
                </a:solidFill>
              </a:rPr>
              <a:t>Sense</a:t>
            </a:r>
            <a:r>
              <a:rPr lang="tr-TR" sz="5100" b="1" dirty="0">
                <a:solidFill>
                  <a:schemeClr val="tx1">
                    <a:lumMod val="75000"/>
                    <a:lumOff val="25000"/>
                  </a:schemeClr>
                </a:solidFill>
              </a:rPr>
              <a:t> </a:t>
            </a:r>
            <a:r>
              <a:rPr lang="tr-TR" sz="5100" b="1" dirty="0" smtClean="0">
                <a:solidFill>
                  <a:schemeClr val="tx1">
                    <a:lumMod val="75000"/>
                    <a:lumOff val="25000"/>
                  </a:schemeClr>
                </a:solidFill>
              </a:rPr>
              <a:t>Başkalarını </a:t>
            </a:r>
            <a:r>
              <a:rPr lang="tr-TR" sz="5100" b="1" dirty="0">
                <a:solidFill>
                  <a:schemeClr val="tx1">
                    <a:lumMod val="75000"/>
                    <a:lumOff val="25000"/>
                  </a:schemeClr>
                </a:solidFill>
              </a:rPr>
              <a:t>Dahil </a:t>
            </a:r>
            <a:r>
              <a:rPr lang="tr-TR" sz="5100" b="1" dirty="0" smtClean="0">
                <a:solidFill>
                  <a:schemeClr val="tx1">
                    <a:lumMod val="75000"/>
                    <a:lumOff val="25000"/>
                  </a:schemeClr>
                </a:solidFill>
              </a:rPr>
              <a:t>Etmektedir</a:t>
            </a:r>
            <a:endParaRPr lang="en-IE" sz="5100" b="1" dirty="0">
              <a:solidFill>
                <a:schemeClr val="tx1">
                  <a:lumMod val="75000"/>
                  <a:lumOff val="25000"/>
                </a:schemeClr>
              </a:solidFill>
            </a:endParaRPr>
          </a:p>
          <a:p>
            <a:pPr algn="ctr">
              <a:lnSpc>
                <a:spcPct val="120000"/>
              </a:lnSpc>
              <a:spcBef>
                <a:spcPts val="0"/>
              </a:spcBef>
            </a:pPr>
            <a:r>
              <a:rPr lang="tr-TR" sz="4000" dirty="0" smtClean="0">
                <a:solidFill>
                  <a:schemeClr val="tx1">
                    <a:lumMod val="75000"/>
                    <a:lumOff val="25000"/>
                  </a:schemeClr>
                </a:solidFill>
              </a:rPr>
              <a:t>Web </a:t>
            </a:r>
            <a:r>
              <a:rPr lang="tr-TR" sz="4000" dirty="0">
                <a:solidFill>
                  <a:schemeClr val="tx1">
                    <a:lumMod val="75000"/>
                    <a:lumOff val="25000"/>
                  </a:schemeClr>
                </a:solidFill>
              </a:rPr>
              <a:t>Sitesinde Özel Sayfa ve Blog </a:t>
            </a:r>
            <a:r>
              <a:rPr lang="tr-TR" sz="4000" dirty="0" smtClean="0">
                <a:solidFill>
                  <a:schemeClr val="tx1">
                    <a:lumMod val="75000"/>
                    <a:lumOff val="25000"/>
                  </a:schemeClr>
                </a:solidFill>
              </a:rPr>
              <a:t>Hikayeleri </a:t>
            </a:r>
            <a:endParaRPr lang="en-IE" sz="4000" dirty="0">
              <a:solidFill>
                <a:schemeClr val="tx1">
                  <a:lumMod val="75000"/>
                  <a:lumOff val="25000"/>
                </a:schemeClr>
              </a:solidFill>
            </a:endParaRPr>
          </a:p>
          <a:p>
            <a:pPr algn="ctr">
              <a:lnSpc>
                <a:spcPct val="120000"/>
              </a:lnSpc>
              <a:spcBef>
                <a:spcPts val="0"/>
              </a:spcBef>
            </a:pPr>
            <a:endParaRPr lang="en-IE" dirty="0">
              <a:solidFill>
                <a:schemeClr val="tx1">
                  <a:lumMod val="75000"/>
                  <a:lumOff val="25000"/>
                </a:schemeClr>
              </a:solidFill>
            </a:endParaRPr>
          </a:p>
        </p:txBody>
      </p:sp>
      <p:pic>
        <p:nvPicPr>
          <p:cNvPr id="4" name="Picture 3">
            <a:hlinkClick r:id="rId2"/>
            <a:extLst>
              <a:ext uri="{FF2B5EF4-FFF2-40B4-BE49-F238E27FC236}">
                <a16:creationId xmlns:a16="http://schemas.microsoft.com/office/drawing/2014/main" xmlns="" id="{4DFCD763-2123-4858-815D-FFE44FD82315}"/>
              </a:ext>
            </a:extLst>
          </p:cNvPr>
          <p:cNvPicPr>
            <a:picLocks noChangeAspect="1"/>
          </p:cNvPicPr>
          <p:nvPr/>
        </p:nvPicPr>
        <p:blipFill>
          <a:blip r:embed="rId4"/>
          <a:stretch>
            <a:fillRect/>
          </a:stretch>
        </p:blipFill>
        <p:spPr>
          <a:xfrm>
            <a:off x="1276538" y="2147986"/>
            <a:ext cx="5323437" cy="1747388"/>
          </a:xfrm>
          <a:prstGeom prst="rect">
            <a:avLst/>
          </a:prstGeom>
        </p:spPr>
      </p:pic>
      <p:pic>
        <p:nvPicPr>
          <p:cNvPr id="6" name="Picture 5">
            <a:extLst>
              <a:ext uri="{FF2B5EF4-FFF2-40B4-BE49-F238E27FC236}">
                <a16:creationId xmlns:a16="http://schemas.microsoft.com/office/drawing/2014/main" xmlns="" id="{0429BD24-BBC5-4A27-9D75-FC81A6586153}"/>
              </a:ext>
            </a:extLst>
          </p:cNvPr>
          <p:cNvPicPr>
            <a:picLocks noChangeAspect="1"/>
          </p:cNvPicPr>
          <p:nvPr/>
        </p:nvPicPr>
        <p:blipFill>
          <a:blip r:embed="rId5"/>
          <a:stretch>
            <a:fillRect/>
          </a:stretch>
        </p:blipFill>
        <p:spPr>
          <a:xfrm>
            <a:off x="1294649" y="3940639"/>
            <a:ext cx="5297884" cy="1373737"/>
          </a:xfrm>
          <a:prstGeom prst="rect">
            <a:avLst/>
          </a:prstGeom>
        </p:spPr>
      </p:pic>
      <p:sp>
        <p:nvSpPr>
          <p:cNvPr id="13" name="Text Placeholder 12">
            <a:extLst>
              <a:ext uri="{FF2B5EF4-FFF2-40B4-BE49-F238E27FC236}">
                <a16:creationId xmlns:a16="http://schemas.microsoft.com/office/drawing/2014/main" xmlns="" id="{9E375F55-9057-4257-9014-E61F7D4F1AD1}"/>
              </a:ext>
            </a:extLst>
          </p:cNvPr>
          <p:cNvSpPr>
            <a:spLocks noGrp="1"/>
          </p:cNvSpPr>
          <p:nvPr>
            <p:ph type="body" sz="quarter" idx="15"/>
          </p:nvPr>
        </p:nvSpPr>
        <p:spPr>
          <a:xfrm>
            <a:off x="7297093" y="167489"/>
            <a:ext cx="4409038" cy="3526325"/>
          </a:xfrm>
          <a:prstGeom prst="wedgeEllipseCallout">
            <a:avLst/>
          </a:prstGeom>
          <a:ln w="57150">
            <a:solidFill>
              <a:schemeClr val="tx1"/>
            </a:solidFill>
          </a:ln>
        </p:spPr>
        <p:txBody>
          <a:bodyPr>
            <a:normAutofit fontScale="70000" lnSpcReduction="20000"/>
          </a:bodyPr>
          <a:lstStyle/>
          <a:p>
            <a:pPr algn="ctr"/>
            <a:r>
              <a:rPr lang="tr-TR" sz="3600" b="1" dirty="0" smtClean="0">
                <a:solidFill>
                  <a:srgbClr val="EF619A"/>
                </a:solidFill>
              </a:rPr>
              <a:t>İşbirliği </a:t>
            </a:r>
            <a:r>
              <a:rPr lang="tr-TR" sz="3600" b="1" dirty="0">
                <a:solidFill>
                  <a:srgbClr val="EF619A"/>
                </a:solidFill>
              </a:rPr>
              <a:t>Yapalım</a:t>
            </a:r>
            <a:endParaRPr lang="en-IE" sz="3600" b="1" dirty="0">
              <a:solidFill>
                <a:srgbClr val="EF619A"/>
              </a:solidFill>
              <a:effectLst/>
            </a:endParaRPr>
          </a:p>
          <a:p>
            <a:pPr algn="ctr"/>
            <a:r>
              <a:rPr lang="tr-TR" sz="2600" dirty="0" smtClean="0">
                <a:solidFill>
                  <a:srgbClr val="39424C"/>
                </a:solidFill>
              </a:rPr>
              <a:t>'Amsterdam</a:t>
            </a:r>
            <a:r>
              <a:rPr lang="tr-TR" sz="2600" dirty="0">
                <a:solidFill>
                  <a:srgbClr val="39424C"/>
                </a:solidFill>
              </a:rPr>
              <a:t>, Barselona ve Priştine'de test projeleri yürütmek için topluluklar arıyoruz. Endişelendiğiniz sosyal veya çevresel bir sorununuz mu var? Vatandaş bilimini kullanarak bu konuyu nasıl anlamlandırabileceğimizi konuşalım!'</a:t>
            </a:r>
            <a:endParaRPr lang="en-IE" sz="2600" b="0" i="0" dirty="0">
              <a:solidFill>
                <a:srgbClr val="39424C"/>
              </a:solidFill>
              <a:effectLst/>
            </a:endParaRPr>
          </a:p>
          <a:p>
            <a:pPr>
              <a:lnSpc>
                <a:spcPct val="120000"/>
              </a:lnSpc>
              <a:spcBef>
                <a:spcPts val="0"/>
              </a:spcBef>
            </a:pPr>
            <a:endParaRPr lang="en-IE" b="1" dirty="0"/>
          </a:p>
          <a:p>
            <a:pPr>
              <a:lnSpc>
                <a:spcPct val="120000"/>
              </a:lnSpc>
              <a:spcBef>
                <a:spcPts val="0"/>
              </a:spcBef>
            </a:pPr>
            <a:endParaRPr lang="en-IE" dirty="0"/>
          </a:p>
        </p:txBody>
      </p:sp>
    </p:spTree>
    <p:extLst>
      <p:ext uri="{BB962C8B-B14F-4D97-AF65-F5344CB8AC3E}">
        <p14:creationId xmlns:p14="http://schemas.microsoft.com/office/powerpoint/2010/main" val="911243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457B790-C662-4BCF-9072-F90906ED93F9}"/>
              </a:ext>
            </a:extLst>
          </p:cNvPr>
          <p:cNvSpPr>
            <a:spLocks noGrp="1"/>
          </p:cNvSpPr>
          <p:nvPr>
            <p:ph type="body" sz="quarter" idx="14"/>
          </p:nvPr>
        </p:nvSpPr>
        <p:spPr>
          <a:xfrm>
            <a:off x="6636190" y="1936387"/>
            <a:ext cx="5156594" cy="697353"/>
          </a:xfrm>
        </p:spPr>
        <p:txBody>
          <a:bodyPr>
            <a:normAutofit fontScale="77500" lnSpcReduction="20000"/>
          </a:bodyPr>
          <a:lstStyle/>
          <a:p>
            <a:r>
              <a:rPr lang="en-IE" b="1" dirty="0" err="1">
                <a:solidFill>
                  <a:srgbClr val="40A67A"/>
                </a:solidFill>
              </a:rPr>
              <a:t>Hikaye</a:t>
            </a:r>
            <a:r>
              <a:rPr lang="en-IE" b="1" dirty="0">
                <a:solidFill>
                  <a:srgbClr val="40A67A"/>
                </a:solidFill>
              </a:rPr>
              <a:t> </a:t>
            </a:r>
            <a:r>
              <a:rPr lang="en-IE" b="1" dirty="0" err="1">
                <a:solidFill>
                  <a:srgbClr val="40A67A"/>
                </a:solidFill>
              </a:rPr>
              <a:t>Anlatma</a:t>
            </a:r>
            <a:r>
              <a:rPr lang="en-IE" b="1" dirty="0">
                <a:solidFill>
                  <a:srgbClr val="40A67A"/>
                </a:solidFill>
              </a:rPr>
              <a:t> </a:t>
            </a:r>
            <a:r>
              <a:rPr lang="en-IE" b="1" dirty="0" err="1">
                <a:solidFill>
                  <a:srgbClr val="40A67A"/>
                </a:solidFill>
              </a:rPr>
              <a:t>Araçları</a:t>
            </a:r>
            <a:r>
              <a:rPr lang="en-IE" b="1" dirty="0">
                <a:solidFill>
                  <a:srgbClr val="40A67A"/>
                </a:solidFill>
              </a:rPr>
              <a:t> </a:t>
            </a:r>
            <a:r>
              <a:rPr lang="en-IE" b="1" dirty="0" err="1">
                <a:solidFill>
                  <a:srgbClr val="40A67A"/>
                </a:solidFill>
              </a:rPr>
              <a:t>ve</a:t>
            </a:r>
            <a:r>
              <a:rPr lang="en-IE" b="1" dirty="0">
                <a:solidFill>
                  <a:srgbClr val="40A67A"/>
                </a:solidFill>
              </a:rPr>
              <a:t> </a:t>
            </a:r>
            <a:r>
              <a:rPr lang="en-IE" b="1" dirty="0" err="1">
                <a:solidFill>
                  <a:srgbClr val="40A67A"/>
                </a:solidFill>
              </a:rPr>
              <a:t>Platformları</a:t>
            </a:r>
            <a:endParaRPr lang="en-IE" b="1" dirty="0">
              <a:solidFill>
                <a:srgbClr val="40A67A"/>
              </a:solidFill>
            </a:endParaRPr>
          </a:p>
        </p:txBody>
      </p:sp>
      <p:sp>
        <p:nvSpPr>
          <p:cNvPr id="11" name="Text Placeholder 10">
            <a:extLst>
              <a:ext uri="{FF2B5EF4-FFF2-40B4-BE49-F238E27FC236}">
                <a16:creationId xmlns:a16="http://schemas.microsoft.com/office/drawing/2014/main" xmlns="" id="{0FD052A4-0FAA-4F05-99FD-EE31A1018C55}"/>
              </a:ext>
            </a:extLst>
          </p:cNvPr>
          <p:cNvSpPr>
            <a:spLocks noGrp="1"/>
          </p:cNvSpPr>
          <p:nvPr>
            <p:ph type="body" sz="quarter" idx="15"/>
          </p:nvPr>
        </p:nvSpPr>
        <p:spPr/>
        <p:txBody>
          <a:bodyPr/>
          <a:lstStyle/>
          <a:p>
            <a:r>
              <a:rPr lang="en-IE" sz="3200" b="1" dirty="0" err="1">
                <a:solidFill>
                  <a:schemeClr val="tx1">
                    <a:lumMod val="75000"/>
                    <a:lumOff val="25000"/>
                  </a:schemeClr>
                </a:solidFill>
              </a:rPr>
              <a:t>Hikayelerinizi</a:t>
            </a:r>
            <a:r>
              <a:rPr lang="en-IE" sz="3200" b="1" dirty="0">
                <a:solidFill>
                  <a:schemeClr val="tx1">
                    <a:lumMod val="75000"/>
                    <a:lumOff val="25000"/>
                  </a:schemeClr>
                </a:solidFill>
              </a:rPr>
              <a:t> </a:t>
            </a:r>
            <a:r>
              <a:rPr lang="en-IE" sz="3200" b="1" dirty="0" err="1">
                <a:solidFill>
                  <a:schemeClr val="tx1">
                    <a:lumMod val="75000"/>
                    <a:lumOff val="25000"/>
                  </a:schemeClr>
                </a:solidFill>
              </a:rPr>
              <a:t>anlatmak</a:t>
            </a:r>
            <a:r>
              <a:rPr lang="en-IE" sz="3200" b="1" dirty="0">
                <a:solidFill>
                  <a:schemeClr val="tx1">
                    <a:lumMod val="75000"/>
                    <a:lumOff val="25000"/>
                  </a:schemeClr>
                </a:solidFill>
              </a:rPr>
              <a:t> </a:t>
            </a:r>
            <a:r>
              <a:rPr lang="en-IE" sz="3200" b="1" dirty="0" err="1">
                <a:solidFill>
                  <a:schemeClr val="tx1">
                    <a:lumMod val="75000"/>
                    <a:lumOff val="25000"/>
                  </a:schemeClr>
                </a:solidFill>
              </a:rPr>
              <a:t>ve</a:t>
            </a:r>
            <a:r>
              <a:rPr lang="en-IE" sz="3200" b="1" dirty="0">
                <a:solidFill>
                  <a:schemeClr val="tx1">
                    <a:lumMod val="75000"/>
                    <a:lumOff val="25000"/>
                  </a:schemeClr>
                </a:solidFill>
              </a:rPr>
              <a:t> </a:t>
            </a:r>
            <a:r>
              <a:rPr lang="en-IE" sz="3200" b="1" dirty="0" err="1">
                <a:solidFill>
                  <a:schemeClr val="tx1">
                    <a:lumMod val="75000"/>
                    <a:lumOff val="25000"/>
                  </a:schemeClr>
                </a:solidFill>
              </a:rPr>
              <a:t>paylaşmak</a:t>
            </a:r>
            <a:r>
              <a:rPr lang="en-IE" sz="3200" b="1" dirty="0">
                <a:solidFill>
                  <a:schemeClr val="tx1">
                    <a:lumMod val="75000"/>
                    <a:lumOff val="25000"/>
                  </a:schemeClr>
                </a:solidFill>
              </a:rPr>
              <a:t> </a:t>
            </a:r>
            <a:r>
              <a:rPr lang="en-IE" sz="3200" b="1" dirty="0" err="1">
                <a:solidFill>
                  <a:schemeClr val="tx1">
                    <a:lumMod val="75000"/>
                    <a:lumOff val="25000"/>
                  </a:schemeClr>
                </a:solidFill>
              </a:rPr>
              <a:t>için</a:t>
            </a:r>
            <a:r>
              <a:rPr lang="en-IE" sz="3200" b="1" dirty="0">
                <a:solidFill>
                  <a:schemeClr val="tx1">
                    <a:lumMod val="75000"/>
                    <a:lumOff val="25000"/>
                  </a:schemeClr>
                </a:solidFill>
              </a:rPr>
              <a:t> </a:t>
            </a:r>
            <a:r>
              <a:rPr lang="en-IE" sz="3200" b="1" dirty="0" err="1">
                <a:solidFill>
                  <a:schemeClr val="tx1">
                    <a:lumMod val="75000"/>
                    <a:lumOff val="25000"/>
                  </a:schemeClr>
                </a:solidFill>
              </a:rPr>
              <a:t>hangi</a:t>
            </a:r>
            <a:r>
              <a:rPr lang="en-IE" sz="3200" b="1" dirty="0">
                <a:solidFill>
                  <a:schemeClr val="tx1">
                    <a:lumMod val="75000"/>
                    <a:lumOff val="25000"/>
                  </a:schemeClr>
                </a:solidFill>
              </a:rPr>
              <a:t> </a:t>
            </a:r>
            <a:r>
              <a:rPr lang="en-IE" sz="3200" b="1" dirty="0" err="1">
                <a:solidFill>
                  <a:schemeClr val="tx1">
                    <a:lumMod val="75000"/>
                    <a:lumOff val="25000"/>
                  </a:schemeClr>
                </a:solidFill>
              </a:rPr>
              <a:t>platformları</a:t>
            </a:r>
            <a:r>
              <a:rPr lang="en-IE" sz="3200" b="1" dirty="0">
                <a:solidFill>
                  <a:schemeClr val="tx1">
                    <a:lumMod val="75000"/>
                    <a:lumOff val="25000"/>
                  </a:schemeClr>
                </a:solidFill>
              </a:rPr>
              <a:t>, </a:t>
            </a:r>
            <a:r>
              <a:rPr lang="en-IE" sz="3200" b="1" dirty="0" err="1">
                <a:solidFill>
                  <a:schemeClr val="tx1">
                    <a:lumMod val="75000"/>
                    <a:lumOff val="25000"/>
                  </a:schemeClr>
                </a:solidFill>
              </a:rPr>
              <a:t>araçları</a:t>
            </a:r>
            <a:r>
              <a:rPr lang="en-IE" sz="3200" b="1" dirty="0">
                <a:solidFill>
                  <a:schemeClr val="tx1">
                    <a:lumMod val="75000"/>
                    <a:lumOff val="25000"/>
                  </a:schemeClr>
                </a:solidFill>
              </a:rPr>
              <a:t> </a:t>
            </a:r>
            <a:r>
              <a:rPr lang="en-IE" sz="3200" b="1" dirty="0" err="1">
                <a:solidFill>
                  <a:schemeClr val="tx1">
                    <a:lumMod val="75000"/>
                    <a:lumOff val="25000"/>
                  </a:schemeClr>
                </a:solidFill>
              </a:rPr>
              <a:t>ve</a:t>
            </a:r>
            <a:r>
              <a:rPr lang="en-IE" sz="3200" b="1" dirty="0">
                <a:solidFill>
                  <a:schemeClr val="tx1">
                    <a:lumMod val="75000"/>
                    <a:lumOff val="25000"/>
                  </a:schemeClr>
                </a:solidFill>
              </a:rPr>
              <a:t> </a:t>
            </a:r>
            <a:r>
              <a:rPr lang="en-IE" sz="3200" b="1" dirty="0" err="1">
                <a:solidFill>
                  <a:schemeClr val="tx1">
                    <a:lumMod val="75000"/>
                    <a:lumOff val="25000"/>
                  </a:schemeClr>
                </a:solidFill>
              </a:rPr>
              <a:t>dijital</a:t>
            </a:r>
            <a:r>
              <a:rPr lang="en-IE" sz="3200" b="1" dirty="0">
                <a:solidFill>
                  <a:schemeClr val="tx1">
                    <a:lumMod val="75000"/>
                    <a:lumOff val="25000"/>
                  </a:schemeClr>
                </a:solidFill>
              </a:rPr>
              <a:t> </a:t>
            </a:r>
            <a:r>
              <a:rPr lang="en-IE" sz="3200" b="1" dirty="0" err="1">
                <a:solidFill>
                  <a:schemeClr val="tx1">
                    <a:lumMod val="75000"/>
                    <a:lumOff val="25000"/>
                  </a:schemeClr>
                </a:solidFill>
              </a:rPr>
              <a:t>teknolojileri</a:t>
            </a:r>
            <a:r>
              <a:rPr lang="en-IE" sz="3200" b="1" dirty="0">
                <a:solidFill>
                  <a:schemeClr val="tx1">
                    <a:lumMod val="75000"/>
                    <a:lumOff val="25000"/>
                  </a:schemeClr>
                </a:solidFill>
              </a:rPr>
              <a:t> </a:t>
            </a:r>
            <a:r>
              <a:rPr lang="en-IE" sz="3200" b="1" dirty="0" err="1">
                <a:solidFill>
                  <a:schemeClr val="tx1">
                    <a:lumMod val="75000"/>
                    <a:lumOff val="25000"/>
                  </a:schemeClr>
                </a:solidFill>
              </a:rPr>
              <a:t>kullanabilirsiniz</a:t>
            </a:r>
            <a:r>
              <a:rPr lang="en-IE" sz="3200" b="1" dirty="0">
                <a:solidFill>
                  <a:schemeClr val="tx1">
                    <a:lumMod val="75000"/>
                    <a:lumOff val="25000"/>
                  </a:schemeClr>
                </a:solidFill>
              </a:rPr>
              <a:t>?</a:t>
            </a:r>
            <a:endParaRPr lang="en-IE" sz="32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xmlns="" id="{6957FB5E-F6AB-429C-A5F0-64C031A77F27}"/>
              </a:ext>
            </a:extLst>
          </p:cNvPr>
          <p:cNvSpPr txBox="1"/>
          <p:nvPr/>
        </p:nvSpPr>
        <p:spPr>
          <a:xfrm>
            <a:off x="520699" y="60450"/>
            <a:ext cx="5640597" cy="461665"/>
          </a:xfrm>
          <a:prstGeom prst="rect">
            <a:avLst/>
          </a:prstGeom>
          <a:solidFill>
            <a:schemeClr val="bg1"/>
          </a:solidFill>
        </p:spPr>
        <p:txBody>
          <a:bodyPr wrap="square" rtlCol="0">
            <a:spAutoFit/>
          </a:bodyPr>
          <a:lstStyle/>
          <a:p>
            <a:pPr algn="ctr"/>
            <a:r>
              <a:rPr lang="tr-TR" sz="2400" b="1" dirty="0" smtClean="0">
                <a:solidFill>
                  <a:srgbClr val="009FD8"/>
                </a:solidFill>
              </a:rPr>
              <a:t>Hikayenizi </a:t>
            </a:r>
            <a:r>
              <a:rPr lang="tr-TR" sz="2400" b="1" dirty="0">
                <a:solidFill>
                  <a:srgbClr val="009FD8"/>
                </a:solidFill>
              </a:rPr>
              <a:t>Nerede Anlatırsınız!!</a:t>
            </a:r>
            <a:endParaRPr lang="en-IE" sz="2400" b="1" dirty="0">
              <a:solidFill>
                <a:srgbClr val="009FD8"/>
              </a:solidFill>
            </a:endParaRPr>
          </a:p>
        </p:txBody>
      </p:sp>
      <p:sp>
        <p:nvSpPr>
          <p:cNvPr id="23" name="TextBox 22">
            <a:extLst>
              <a:ext uri="{FF2B5EF4-FFF2-40B4-BE49-F238E27FC236}">
                <a16:creationId xmlns:a16="http://schemas.microsoft.com/office/drawing/2014/main" xmlns="" id="{AA14023B-936A-4FCE-8C33-64D4029FC810}"/>
              </a:ext>
            </a:extLst>
          </p:cNvPr>
          <p:cNvSpPr txBox="1"/>
          <p:nvPr/>
        </p:nvSpPr>
        <p:spPr>
          <a:xfrm>
            <a:off x="520700" y="2706164"/>
            <a:ext cx="2743200" cy="584775"/>
          </a:xfrm>
          <a:prstGeom prst="rect">
            <a:avLst/>
          </a:prstGeom>
          <a:solidFill>
            <a:schemeClr val="bg1"/>
          </a:solidFill>
        </p:spPr>
        <p:txBody>
          <a:bodyPr wrap="square" rtlCol="0">
            <a:spAutoFit/>
          </a:bodyPr>
          <a:lstStyle/>
          <a:p>
            <a:pPr algn="ctr"/>
            <a:r>
              <a:rPr lang="en-IE" sz="1600" b="1" dirty="0"/>
              <a:t>You Tube, Social Media or Website</a:t>
            </a:r>
          </a:p>
        </p:txBody>
      </p:sp>
      <p:pic>
        <p:nvPicPr>
          <p:cNvPr id="7" name="Picture Placeholder 6" descr="Logo, company name&#10;&#10;Description automatically generated">
            <a:extLst>
              <a:ext uri="{FF2B5EF4-FFF2-40B4-BE49-F238E27FC236}">
                <a16:creationId xmlns:a16="http://schemas.microsoft.com/office/drawing/2014/main" xmlns="" id="{67F48C25-100B-4743-A6D2-36E165BD3C3F}"/>
              </a:ext>
            </a:extLst>
          </p:cNvPr>
          <p:cNvPicPr>
            <a:picLocks noGrp="1" noChangeAspect="1"/>
          </p:cNvPicPr>
          <p:nvPr>
            <p:ph type="pic" sz="quarter" idx="10"/>
          </p:nvPr>
        </p:nvPicPr>
        <p:blipFill>
          <a:blip r:embed="rId2"/>
          <a:srcRect l="230" r="230"/>
          <a:stretch>
            <a:fillRect/>
          </a:stretch>
        </p:blipFill>
        <p:spPr/>
      </p:pic>
      <p:sp>
        <p:nvSpPr>
          <p:cNvPr id="17" name="TextBox 16">
            <a:extLst>
              <a:ext uri="{FF2B5EF4-FFF2-40B4-BE49-F238E27FC236}">
                <a16:creationId xmlns:a16="http://schemas.microsoft.com/office/drawing/2014/main" xmlns="" id="{E2BE592C-3705-4646-B442-015EBED96ACD}"/>
              </a:ext>
            </a:extLst>
          </p:cNvPr>
          <p:cNvSpPr txBox="1"/>
          <p:nvPr/>
        </p:nvSpPr>
        <p:spPr>
          <a:xfrm>
            <a:off x="520700" y="2699962"/>
            <a:ext cx="2743200" cy="584775"/>
          </a:xfrm>
          <a:prstGeom prst="rect">
            <a:avLst/>
          </a:prstGeom>
          <a:solidFill>
            <a:schemeClr val="bg1"/>
          </a:solidFill>
        </p:spPr>
        <p:txBody>
          <a:bodyPr wrap="square" rtlCol="0">
            <a:spAutoFit/>
          </a:bodyPr>
          <a:lstStyle/>
          <a:p>
            <a:pPr algn="ctr"/>
            <a:r>
              <a:rPr lang="en-IE" sz="1600" b="1" dirty="0"/>
              <a:t>You Tube </a:t>
            </a:r>
            <a:r>
              <a:rPr lang="en-IE" sz="1600" b="1" dirty="0" err="1"/>
              <a:t>Videoları</a:t>
            </a:r>
            <a:r>
              <a:rPr lang="en-IE" sz="1600" b="1" dirty="0"/>
              <a:t>, </a:t>
            </a:r>
            <a:r>
              <a:rPr lang="en-IE" sz="1600" b="1" dirty="0" err="1"/>
              <a:t>Vloglar</a:t>
            </a:r>
            <a:r>
              <a:rPr lang="en-IE" sz="1600" b="1" dirty="0"/>
              <a:t>, </a:t>
            </a:r>
            <a:r>
              <a:rPr lang="en-IE" sz="1600" b="1" dirty="0" err="1"/>
              <a:t>Sosyal</a:t>
            </a:r>
            <a:r>
              <a:rPr lang="en-IE" sz="1600" b="1" dirty="0"/>
              <a:t> </a:t>
            </a:r>
            <a:r>
              <a:rPr lang="en-IE" sz="1600" b="1" dirty="0" err="1"/>
              <a:t>Medya</a:t>
            </a:r>
            <a:r>
              <a:rPr lang="en-IE" sz="1600" b="1" dirty="0"/>
              <a:t> </a:t>
            </a:r>
            <a:r>
              <a:rPr lang="en-IE" sz="1600" b="1" dirty="0" err="1"/>
              <a:t>Platformları</a:t>
            </a:r>
            <a:r>
              <a:rPr lang="en-IE" sz="1600" b="1" dirty="0"/>
              <a:t>…</a:t>
            </a:r>
            <a:endParaRPr lang="en-IE" sz="1600" b="1" dirty="0"/>
          </a:p>
        </p:txBody>
      </p:sp>
      <p:sp>
        <p:nvSpPr>
          <p:cNvPr id="24" name="TextBox 23">
            <a:extLst>
              <a:ext uri="{FF2B5EF4-FFF2-40B4-BE49-F238E27FC236}">
                <a16:creationId xmlns:a16="http://schemas.microsoft.com/office/drawing/2014/main" xmlns="" id="{8C57A219-AA60-435F-A711-90354FCB00AB}"/>
              </a:ext>
            </a:extLst>
          </p:cNvPr>
          <p:cNvSpPr txBox="1"/>
          <p:nvPr/>
        </p:nvSpPr>
        <p:spPr>
          <a:xfrm>
            <a:off x="3418097" y="2496645"/>
            <a:ext cx="2743200" cy="830997"/>
          </a:xfrm>
          <a:prstGeom prst="rect">
            <a:avLst/>
          </a:prstGeom>
          <a:solidFill>
            <a:schemeClr val="bg1"/>
          </a:solidFill>
        </p:spPr>
        <p:txBody>
          <a:bodyPr wrap="square" rtlCol="0">
            <a:spAutoFit/>
          </a:bodyPr>
          <a:lstStyle/>
          <a:p>
            <a:pPr algn="ctr"/>
            <a:r>
              <a:rPr lang="en-IE" sz="1600" b="1" dirty="0" err="1"/>
              <a:t>Radyo</a:t>
            </a:r>
            <a:r>
              <a:rPr lang="en-IE" sz="1600" b="1" dirty="0"/>
              <a:t> &amp; </a:t>
            </a:r>
            <a:r>
              <a:rPr lang="en-IE" sz="1600" b="1" dirty="0" err="1"/>
              <a:t>Makale</a:t>
            </a:r>
            <a:r>
              <a:rPr lang="en-IE" sz="1600" b="1" dirty="0"/>
              <a:t> </a:t>
            </a:r>
            <a:r>
              <a:rPr lang="en-IE" sz="1600" b="1" dirty="0" err="1"/>
              <a:t>Röportajları</a:t>
            </a:r>
            <a:r>
              <a:rPr lang="en-IE" sz="1600" b="1" dirty="0"/>
              <a:t>, </a:t>
            </a:r>
            <a:r>
              <a:rPr lang="en-IE" sz="1600" b="1" dirty="0" err="1"/>
              <a:t>Toplantılar</a:t>
            </a:r>
            <a:r>
              <a:rPr lang="en-IE" sz="1600" b="1" dirty="0"/>
              <a:t>, </a:t>
            </a:r>
            <a:r>
              <a:rPr lang="en-IE" sz="1600" b="1" dirty="0" err="1"/>
              <a:t>Podcast'ler</a:t>
            </a:r>
            <a:r>
              <a:rPr lang="en-IE" sz="1600" b="1" dirty="0"/>
              <a:t>, </a:t>
            </a:r>
            <a:r>
              <a:rPr lang="en-IE" sz="1600" b="1" dirty="0" err="1"/>
              <a:t>Canlı</a:t>
            </a:r>
            <a:r>
              <a:rPr lang="en-IE" sz="1600" b="1" dirty="0"/>
              <a:t> </a:t>
            </a:r>
            <a:r>
              <a:rPr lang="en-IE" sz="1600" b="1" dirty="0" err="1"/>
              <a:t>Gösteriler</a:t>
            </a:r>
            <a:r>
              <a:rPr lang="en-IE" sz="1600" b="1" dirty="0"/>
              <a:t>…</a:t>
            </a:r>
            <a:endParaRPr lang="en-IE" sz="1600" b="1" dirty="0"/>
          </a:p>
        </p:txBody>
      </p:sp>
      <p:pic>
        <p:nvPicPr>
          <p:cNvPr id="25" name="Picture Placeholder 24" descr="A couple of women sitting at a table&#10;&#10;Description automatically generated with low confidence">
            <a:extLst>
              <a:ext uri="{FF2B5EF4-FFF2-40B4-BE49-F238E27FC236}">
                <a16:creationId xmlns:a16="http://schemas.microsoft.com/office/drawing/2014/main" xmlns="" id="{2EDA9FB6-F396-4BF4-9DF7-A592739BDFC6}"/>
              </a:ext>
            </a:extLst>
          </p:cNvPr>
          <p:cNvPicPr>
            <a:picLocks noGrp="1" noChangeAspect="1"/>
          </p:cNvPicPr>
          <p:nvPr>
            <p:ph type="pic" sz="quarter" idx="11"/>
          </p:nvPr>
        </p:nvPicPr>
        <p:blipFill rotWithShape="1">
          <a:blip r:embed="rId3"/>
          <a:srcRect t="36162" r="-2811" b="16512"/>
          <a:stretch/>
        </p:blipFill>
        <p:spPr>
          <a:xfrm>
            <a:off x="3429899" y="549275"/>
            <a:ext cx="2820298" cy="1947370"/>
          </a:xfrm>
        </p:spPr>
      </p:pic>
      <p:pic>
        <p:nvPicPr>
          <p:cNvPr id="29" name="Picture Placeholder 28" descr="A group of people in a room&#10;&#10;Description automatically generated with medium confidence">
            <a:extLst>
              <a:ext uri="{FF2B5EF4-FFF2-40B4-BE49-F238E27FC236}">
                <a16:creationId xmlns:a16="http://schemas.microsoft.com/office/drawing/2014/main" xmlns="" id="{51B5E5A3-81B3-42FE-B8C3-947DC4B9ECB4}"/>
              </a:ext>
            </a:extLst>
          </p:cNvPr>
          <p:cNvPicPr>
            <a:picLocks noGrp="1" noChangeAspect="1"/>
          </p:cNvPicPr>
          <p:nvPr>
            <p:ph type="pic" sz="quarter" idx="12"/>
          </p:nvPr>
        </p:nvPicPr>
        <p:blipFill>
          <a:blip r:embed="rId4"/>
          <a:srcRect l="16817" r="16817"/>
          <a:stretch>
            <a:fillRect/>
          </a:stretch>
        </p:blipFill>
        <p:spPr/>
      </p:pic>
      <p:sp>
        <p:nvSpPr>
          <p:cNvPr id="21" name="TextBox 20">
            <a:extLst>
              <a:ext uri="{FF2B5EF4-FFF2-40B4-BE49-F238E27FC236}">
                <a16:creationId xmlns:a16="http://schemas.microsoft.com/office/drawing/2014/main" xmlns="" id="{BA9FCBAC-02A7-44E2-90DE-B63752DF03F2}"/>
              </a:ext>
            </a:extLst>
          </p:cNvPr>
          <p:cNvSpPr txBox="1"/>
          <p:nvPr/>
        </p:nvSpPr>
        <p:spPr>
          <a:xfrm>
            <a:off x="520698" y="5811965"/>
            <a:ext cx="2743201" cy="1077218"/>
          </a:xfrm>
          <a:prstGeom prst="rect">
            <a:avLst/>
          </a:prstGeom>
          <a:solidFill>
            <a:schemeClr val="bg1"/>
          </a:solidFill>
        </p:spPr>
        <p:txBody>
          <a:bodyPr wrap="square" rtlCol="0">
            <a:spAutoFit/>
          </a:bodyPr>
          <a:lstStyle/>
          <a:p>
            <a:pPr algn="ctr"/>
            <a:r>
              <a:rPr lang="en-IE" sz="1600" b="1" dirty="0"/>
              <a:t>Ted Talks, </a:t>
            </a:r>
            <a:r>
              <a:rPr lang="en-IE" sz="1600" b="1" dirty="0" err="1"/>
              <a:t>Genel</a:t>
            </a:r>
            <a:r>
              <a:rPr lang="en-IE" sz="1600" b="1" dirty="0"/>
              <a:t> </a:t>
            </a:r>
            <a:r>
              <a:rPr lang="en-IE" sz="1600" b="1" dirty="0" err="1"/>
              <a:t>Olarak</a:t>
            </a:r>
            <a:r>
              <a:rPr lang="en-IE" sz="1600" b="1" dirty="0"/>
              <a:t> </a:t>
            </a:r>
            <a:r>
              <a:rPr lang="en-IE" sz="1600" b="1" dirty="0" err="1"/>
              <a:t>İnsanlarla</a:t>
            </a:r>
            <a:r>
              <a:rPr lang="en-IE" sz="1600" b="1" dirty="0"/>
              <a:t> </a:t>
            </a:r>
            <a:r>
              <a:rPr lang="en-IE" sz="1600" b="1" dirty="0" err="1"/>
              <a:t>Konuşmak</a:t>
            </a:r>
            <a:r>
              <a:rPr lang="en-IE" sz="1600" b="1" dirty="0"/>
              <a:t>, </a:t>
            </a:r>
            <a:r>
              <a:rPr lang="en-IE" sz="1600" b="1" dirty="0" err="1"/>
              <a:t>Etkinlikler</a:t>
            </a:r>
            <a:r>
              <a:rPr lang="en-IE" sz="1600" b="1" dirty="0"/>
              <a:t>, </a:t>
            </a:r>
            <a:r>
              <a:rPr lang="en-IE" sz="1600" b="1" dirty="0" err="1"/>
              <a:t>Topluluk</a:t>
            </a:r>
            <a:r>
              <a:rPr lang="en-IE" sz="1600" b="1" dirty="0"/>
              <a:t> </a:t>
            </a:r>
            <a:r>
              <a:rPr lang="en-IE" sz="1600" b="1" dirty="0" err="1"/>
              <a:t>Önünde</a:t>
            </a:r>
            <a:r>
              <a:rPr lang="en-IE" sz="1600" b="1" dirty="0"/>
              <a:t> </a:t>
            </a:r>
            <a:r>
              <a:rPr lang="en-IE" sz="1600" b="1" dirty="0" err="1"/>
              <a:t>Konuşma</a:t>
            </a:r>
            <a:r>
              <a:rPr lang="en-IE" sz="1600" b="1" dirty="0"/>
              <a:t>…</a:t>
            </a:r>
            <a:endParaRPr lang="en-IE" sz="1600" b="1" dirty="0"/>
          </a:p>
        </p:txBody>
      </p:sp>
      <p:pic>
        <p:nvPicPr>
          <p:cNvPr id="33" name="Picture Placeholder 32" descr="A person using a computer&#10;&#10;Description automatically generated with medium confidence">
            <a:extLst>
              <a:ext uri="{FF2B5EF4-FFF2-40B4-BE49-F238E27FC236}">
                <a16:creationId xmlns:a16="http://schemas.microsoft.com/office/drawing/2014/main" xmlns="" id="{41D8B617-6FA3-4C67-9232-95519F815835}"/>
              </a:ext>
            </a:extLst>
          </p:cNvPr>
          <p:cNvPicPr>
            <a:picLocks noGrp="1" noChangeAspect="1"/>
          </p:cNvPicPr>
          <p:nvPr>
            <p:ph type="pic" sz="quarter" idx="13"/>
          </p:nvPr>
        </p:nvPicPr>
        <p:blipFill rotWithShape="1">
          <a:blip r:embed="rId5"/>
          <a:srcRect l="16682" t="17443" r="16682" b="-1"/>
          <a:stretch/>
        </p:blipFill>
        <p:spPr>
          <a:xfrm>
            <a:off x="3414503" y="3429000"/>
            <a:ext cx="2743200" cy="2266011"/>
          </a:xfrm>
        </p:spPr>
      </p:pic>
      <p:sp>
        <p:nvSpPr>
          <p:cNvPr id="22" name="TextBox 21">
            <a:extLst>
              <a:ext uri="{FF2B5EF4-FFF2-40B4-BE49-F238E27FC236}">
                <a16:creationId xmlns:a16="http://schemas.microsoft.com/office/drawing/2014/main" xmlns="" id="{77AB3430-FB6E-483E-83E2-B645E4CFC6CC}"/>
              </a:ext>
            </a:extLst>
          </p:cNvPr>
          <p:cNvSpPr txBox="1"/>
          <p:nvPr/>
        </p:nvSpPr>
        <p:spPr>
          <a:xfrm>
            <a:off x="3416299" y="5183514"/>
            <a:ext cx="2743200" cy="1815882"/>
          </a:xfrm>
          <a:prstGeom prst="rect">
            <a:avLst/>
          </a:prstGeom>
          <a:solidFill>
            <a:schemeClr val="bg1"/>
          </a:solidFill>
        </p:spPr>
        <p:txBody>
          <a:bodyPr wrap="square" rtlCol="0">
            <a:spAutoFit/>
          </a:bodyPr>
          <a:lstStyle/>
          <a:p>
            <a:pPr algn="ctr"/>
            <a:r>
              <a:rPr lang="en-IE" sz="1600" b="1" dirty="0" err="1"/>
              <a:t>Tüm</a:t>
            </a:r>
            <a:r>
              <a:rPr lang="en-IE" sz="1600" b="1" dirty="0"/>
              <a:t> </a:t>
            </a:r>
            <a:r>
              <a:rPr lang="en-IE" sz="1600" b="1" dirty="0" err="1"/>
              <a:t>İçeriğinizi</a:t>
            </a:r>
            <a:r>
              <a:rPr lang="en-IE" sz="1600" b="1" dirty="0"/>
              <a:t>, </a:t>
            </a:r>
            <a:r>
              <a:rPr lang="en-IE" sz="1600" b="1" dirty="0" err="1"/>
              <a:t>Misyonunuzu</a:t>
            </a:r>
            <a:r>
              <a:rPr lang="en-IE" sz="1600" b="1" dirty="0"/>
              <a:t>, </a:t>
            </a:r>
            <a:r>
              <a:rPr lang="en-IE" sz="1600" b="1" dirty="0" err="1"/>
              <a:t>Hikayenizi</a:t>
            </a:r>
            <a:r>
              <a:rPr lang="en-IE" sz="1600" b="1" dirty="0"/>
              <a:t>, </a:t>
            </a:r>
            <a:r>
              <a:rPr lang="en-IE" sz="1600" b="1" dirty="0" err="1"/>
              <a:t>Yardım</a:t>
            </a:r>
            <a:r>
              <a:rPr lang="en-IE" sz="1600" b="1" dirty="0"/>
              <a:t> </a:t>
            </a:r>
            <a:r>
              <a:rPr lang="en-IE" sz="1600" b="1" dirty="0" err="1"/>
              <a:t>Etmeye</a:t>
            </a:r>
            <a:r>
              <a:rPr lang="en-IE" sz="1600" b="1" dirty="0"/>
              <a:t> </a:t>
            </a:r>
            <a:r>
              <a:rPr lang="en-IE" sz="1600" b="1" dirty="0" err="1"/>
              <a:t>Çalıştığınız</a:t>
            </a:r>
            <a:r>
              <a:rPr lang="en-IE" sz="1600" b="1" dirty="0"/>
              <a:t> </a:t>
            </a:r>
            <a:r>
              <a:rPr lang="en-IE" sz="1600" b="1" dirty="0" err="1"/>
              <a:t>Kişilerin</a:t>
            </a:r>
            <a:r>
              <a:rPr lang="en-IE" sz="1600" b="1" dirty="0"/>
              <a:t> </a:t>
            </a:r>
            <a:r>
              <a:rPr lang="en-IE" sz="1600" b="1" dirty="0" err="1"/>
              <a:t>Hikayesini</a:t>
            </a:r>
            <a:r>
              <a:rPr lang="en-IE" sz="1600" b="1" dirty="0"/>
              <a:t> </a:t>
            </a:r>
            <a:r>
              <a:rPr lang="en-IE" sz="1600" b="1" dirty="0" err="1"/>
              <a:t>Saklayacak</a:t>
            </a:r>
            <a:r>
              <a:rPr lang="en-IE" sz="1600" b="1" dirty="0"/>
              <a:t> </a:t>
            </a:r>
            <a:r>
              <a:rPr lang="en-IE" sz="1600" b="1" dirty="0" err="1"/>
              <a:t>Bir</a:t>
            </a:r>
            <a:r>
              <a:rPr lang="en-IE" sz="1600" b="1" dirty="0"/>
              <a:t> Web </a:t>
            </a:r>
            <a:r>
              <a:rPr lang="en-IE" sz="1600" b="1" dirty="0" err="1"/>
              <a:t>Siteniz</a:t>
            </a:r>
            <a:r>
              <a:rPr lang="en-IE" sz="1600" b="1" dirty="0"/>
              <a:t> </a:t>
            </a:r>
            <a:r>
              <a:rPr lang="en-IE" sz="1600" b="1" dirty="0" err="1"/>
              <a:t>Olmalıdır</a:t>
            </a:r>
            <a:r>
              <a:rPr lang="en-IE" sz="1600" b="1" dirty="0"/>
              <a:t>…</a:t>
            </a:r>
            <a:r>
              <a:rPr lang="en-IE" sz="1600" b="1" dirty="0" err="1"/>
              <a:t>Onlar</a:t>
            </a:r>
            <a:r>
              <a:rPr lang="en-IE" sz="1600" b="1" dirty="0"/>
              <a:t> </a:t>
            </a:r>
            <a:r>
              <a:rPr lang="en-IE" sz="1600" b="1" dirty="0" err="1"/>
              <a:t>Nasıl</a:t>
            </a:r>
            <a:r>
              <a:rPr lang="en-IE" sz="1600" b="1" dirty="0"/>
              <a:t> </a:t>
            </a:r>
            <a:r>
              <a:rPr lang="en-IE" sz="1600" b="1" dirty="0" err="1"/>
              <a:t>Bağlanabilir</a:t>
            </a:r>
            <a:r>
              <a:rPr lang="en-IE" sz="1600" b="1" dirty="0"/>
              <a:t> </a:t>
            </a:r>
            <a:r>
              <a:rPr lang="en-IE" sz="1600" b="1" dirty="0" err="1"/>
              <a:t>ve</a:t>
            </a:r>
            <a:r>
              <a:rPr lang="en-IE" sz="1600" b="1" dirty="0"/>
              <a:t> </a:t>
            </a:r>
            <a:r>
              <a:rPr lang="en-IE" sz="1600" b="1" dirty="0" err="1"/>
              <a:t>Yardımcı</a:t>
            </a:r>
            <a:r>
              <a:rPr lang="en-IE" sz="1600" b="1" dirty="0"/>
              <a:t> </a:t>
            </a:r>
            <a:r>
              <a:rPr lang="en-IE" sz="1600" b="1" dirty="0" err="1"/>
              <a:t>Olabilirler</a:t>
            </a:r>
            <a:r>
              <a:rPr lang="en-IE" sz="1600" b="1" dirty="0"/>
              <a:t>…</a:t>
            </a:r>
            <a:endParaRPr lang="en-IE" sz="1600" b="1" dirty="0"/>
          </a:p>
        </p:txBody>
      </p:sp>
    </p:spTree>
    <p:extLst>
      <p:ext uri="{BB962C8B-B14F-4D97-AF65-F5344CB8AC3E}">
        <p14:creationId xmlns:p14="http://schemas.microsoft.com/office/powerpoint/2010/main" val="3519122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F38E5DB-6A58-4422-8E4E-437711EA965D}"/>
              </a:ext>
            </a:extLst>
          </p:cNvPr>
          <p:cNvSpPr>
            <a:spLocks noGrp="1"/>
          </p:cNvSpPr>
          <p:nvPr>
            <p:ph type="body" sz="quarter" idx="14"/>
          </p:nvPr>
        </p:nvSpPr>
        <p:spPr>
          <a:xfrm>
            <a:off x="6926355" y="545830"/>
            <a:ext cx="4866430" cy="697353"/>
          </a:xfrm>
        </p:spPr>
        <p:txBody>
          <a:bodyPr>
            <a:normAutofit fontScale="85000" lnSpcReduction="10000"/>
          </a:bodyPr>
          <a:lstStyle/>
          <a:p>
            <a:r>
              <a:rPr lang="en-IE" b="1" dirty="0" err="1"/>
              <a:t>Harika</a:t>
            </a:r>
            <a:r>
              <a:rPr lang="en-IE" b="1" dirty="0"/>
              <a:t> </a:t>
            </a:r>
            <a:r>
              <a:rPr lang="en-IE" b="1" dirty="0" err="1"/>
              <a:t>Hikayeler</a:t>
            </a:r>
            <a:r>
              <a:rPr lang="en-IE" b="1" dirty="0"/>
              <a:t> </a:t>
            </a:r>
            <a:r>
              <a:rPr lang="en-IE" b="1" dirty="0" err="1" smtClean="0"/>
              <a:t>Paylaşmak</a:t>
            </a:r>
            <a:endParaRPr lang="en-IE" b="1" dirty="0"/>
          </a:p>
        </p:txBody>
      </p:sp>
      <p:sp>
        <p:nvSpPr>
          <p:cNvPr id="6" name="Text Placeholder 5">
            <a:extLst>
              <a:ext uri="{FF2B5EF4-FFF2-40B4-BE49-F238E27FC236}">
                <a16:creationId xmlns:a16="http://schemas.microsoft.com/office/drawing/2014/main" xmlns="" id="{BDD9FA03-DEF1-4102-81E7-DCA059E21313}"/>
              </a:ext>
            </a:extLst>
          </p:cNvPr>
          <p:cNvSpPr>
            <a:spLocks noGrp="1"/>
          </p:cNvSpPr>
          <p:nvPr>
            <p:ph type="body" sz="quarter" idx="15"/>
          </p:nvPr>
        </p:nvSpPr>
        <p:spPr>
          <a:xfrm>
            <a:off x="6096000" y="1301597"/>
            <a:ext cx="5823533" cy="2592420"/>
          </a:xfrm>
        </p:spPr>
        <p:txBody>
          <a:bodyPr/>
          <a:lstStyle/>
          <a:p>
            <a:pPr algn="l"/>
            <a:r>
              <a:rPr lang="en-IE" b="1" dirty="0" err="1">
                <a:solidFill>
                  <a:schemeClr val="tx1">
                    <a:lumMod val="95000"/>
                    <a:lumOff val="5000"/>
                  </a:schemeClr>
                </a:solidFill>
              </a:rPr>
              <a:t>Projeniz</a:t>
            </a:r>
            <a:r>
              <a:rPr lang="en-IE" b="1" dirty="0">
                <a:solidFill>
                  <a:schemeClr val="tx1">
                    <a:lumMod val="95000"/>
                    <a:lumOff val="5000"/>
                  </a:schemeClr>
                </a:solidFill>
              </a:rPr>
              <a:t> </a:t>
            </a:r>
            <a:r>
              <a:rPr lang="en-IE" b="1" dirty="0" err="1">
                <a:solidFill>
                  <a:schemeClr val="tx1">
                    <a:lumMod val="95000"/>
                    <a:lumOff val="5000"/>
                  </a:schemeClr>
                </a:solidFill>
              </a:rPr>
              <a:t>için</a:t>
            </a:r>
            <a:r>
              <a:rPr lang="en-IE" b="1" dirty="0">
                <a:solidFill>
                  <a:schemeClr val="tx1">
                    <a:lumMod val="95000"/>
                    <a:lumOff val="5000"/>
                  </a:schemeClr>
                </a:solidFill>
              </a:rPr>
              <a:t> </a:t>
            </a:r>
            <a:r>
              <a:rPr lang="en-IE" b="1" dirty="0" err="1">
                <a:solidFill>
                  <a:schemeClr val="tx1">
                    <a:lumMod val="95000"/>
                    <a:lumOff val="5000"/>
                  </a:schemeClr>
                </a:solidFill>
              </a:rPr>
              <a:t>etkili</a:t>
            </a:r>
            <a:r>
              <a:rPr lang="en-IE" b="1" dirty="0">
                <a:solidFill>
                  <a:schemeClr val="tx1">
                    <a:lumMod val="95000"/>
                    <a:lumOff val="5000"/>
                  </a:schemeClr>
                </a:solidFill>
              </a:rPr>
              <a:t> </a:t>
            </a:r>
            <a:r>
              <a:rPr lang="en-IE" b="1" dirty="0" err="1">
                <a:solidFill>
                  <a:schemeClr val="tx1">
                    <a:lumMod val="95000"/>
                    <a:lumOff val="5000"/>
                  </a:schemeClr>
                </a:solidFill>
              </a:rPr>
              <a:t>hikaye</a:t>
            </a:r>
            <a:r>
              <a:rPr lang="en-IE" b="1" dirty="0">
                <a:solidFill>
                  <a:schemeClr val="tx1">
                    <a:lumMod val="95000"/>
                    <a:lumOff val="5000"/>
                  </a:schemeClr>
                </a:solidFill>
              </a:rPr>
              <a:t> </a:t>
            </a:r>
            <a:r>
              <a:rPr lang="en-IE" b="1" dirty="0" err="1">
                <a:solidFill>
                  <a:schemeClr val="tx1">
                    <a:lumMod val="95000"/>
                    <a:lumOff val="5000"/>
                  </a:schemeClr>
                </a:solidFill>
              </a:rPr>
              <a:t>anlatımı</a:t>
            </a:r>
            <a:r>
              <a:rPr lang="en-IE" b="1" dirty="0">
                <a:solidFill>
                  <a:schemeClr val="tx1">
                    <a:lumMod val="95000"/>
                    <a:lumOff val="5000"/>
                  </a:schemeClr>
                </a:solidFill>
              </a:rPr>
              <a:t> </a:t>
            </a:r>
            <a:r>
              <a:rPr lang="en-IE" b="1" dirty="0" err="1">
                <a:solidFill>
                  <a:schemeClr val="tx1">
                    <a:lumMod val="95000"/>
                    <a:lumOff val="5000"/>
                  </a:schemeClr>
                </a:solidFill>
              </a:rPr>
              <a:t>yapan</a:t>
            </a:r>
            <a:r>
              <a:rPr lang="en-IE" b="1" dirty="0">
                <a:solidFill>
                  <a:schemeClr val="tx1">
                    <a:lumMod val="95000"/>
                    <a:lumOff val="5000"/>
                  </a:schemeClr>
                </a:solidFill>
              </a:rPr>
              <a:t> </a:t>
            </a:r>
            <a:r>
              <a:rPr lang="en-IE" b="1" dirty="0" err="1">
                <a:solidFill>
                  <a:schemeClr val="tx1">
                    <a:lumMod val="95000"/>
                    <a:lumOff val="5000"/>
                  </a:schemeClr>
                </a:solidFill>
              </a:rPr>
              <a:t>nedir</a:t>
            </a:r>
            <a:r>
              <a:rPr lang="en-IE" b="1" dirty="0">
                <a:solidFill>
                  <a:schemeClr val="tx1">
                    <a:lumMod val="95000"/>
                    <a:lumOff val="5000"/>
                  </a:schemeClr>
                </a:solidFill>
              </a:rPr>
              <a:t>?</a:t>
            </a:r>
          </a:p>
          <a:p>
            <a:pPr marL="342900" indent="-342900" algn="l">
              <a:buFont typeface="Arial" pitchFamily="34" charset="0"/>
              <a:buChar char="•"/>
            </a:pPr>
            <a:r>
              <a:rPr lang="en-IE" dirty="0" err="1">
                <a:solidFill>
                  <a:schemeClr val="tx1">
                    <a:lumMod val="95000"/>
                    <a:lumOff val="5000"/>
                  </a:schemeClr>
                </a:solidFill>
              </a:rPr>
              <a:t>Hikayenizi</a:t>
            </a:r>
            <a:r>
              <a:rPr lang="en-IE" dirty="0">
                <a:solidFill>
                  <a:schemeClr val="tx1">
                    <a:lumMod val="95000"/>
                    <a:lumOff val="5000"/>
                  </a:schemeClr>
                </a:solidFill>
              </a:rPr>
              <a:t> </a:t>
            </a:r>
            <a:r>
              <a:rPr lang="en-IE" dirty="0" err="1">
                <a:solidFill>
                  <a:schemeClr val="tx1">
                    <a:lumMod val="95000"/>
                    <a:lumOff val="5000"/>
                  </a:schemeClr>
                </a:solidFill>
              </a:rPr>
              <a:t>anlatmak</a:t>
            </a:r>
            <a:r>
              <a:rPr lang="en-IE" dirty="0">
                <a:solidFill>
                  <a:schemeClr val="tx1">
                    <a:lumMod val="95000"/>
                    <a:lumOff val="5000"/>
                  </a:schemeClr>
                </a:solidFill>
              </a:rPr>
              <a:t>, </a:t>
            </a:r>
            <a:r>
              <a:rPr lang="en-IE" dirty="0" err="1">
                <a:solidFill>
                  <a:schemeClr val="tx1">
                    <a:lumMod val="95000"/>
                    <a:lumOff val="5000"/>
                  </a:schemeClr>
                </a:solidFill>
              </a:rPr>
              <a:t>tanıtım</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iletişiminizin</a:t>
            </a:r>
            <a:r>
              <a:rPr lang="en-IE" dirty="0">
                <a:solidFill>
                  <a:schemeClr val="tx1">
                    <a:lumMod val="95000"/>
                    <a:lumOff val="5000"/>
                  </a:schemeClr>
                </a:solidFill>
              </a:rPr>
              <a:t> </a:t>
            </a:r>
            <a:r>
              <a:rPr lang="en-IE" dirty="0" err="1">
                <a:solidFill>
                  <a:schemeClr val="tx1">
                    <a:lumMod val="95000"/>
                    <a:lumOff val="5000"/>
                  </a:schemeClr>
                </a:solidFill>
              </a:rPr>
              <a:t>önemli</a:t>
            </a:r>
            <a:r>
              <a:rPr lang="en-IE" dirty="0">
                <a:solidFill>
                  <a:schemeClr val="tx1">
                    <a:lumMod val="95000"/>
                    <a:lumOff val="5000"/>
                  </a:schemeClr>
                </a:solidFill>
              </a:rPr>
              <a:t> </a:t>
            </a:r>
            <a:r>
              <a:rPr lang="en-IE" dirty="0" err="1">
                <a:solidFill>
                  <a:schemeClr val="tx1">
                    <a:lumMod val="95000"/>
                    <a:lumOff val="5000"/>
                  </a:schemeClr>
                </a:solidFill>
              </a:rPr>
              <a:t>bir</a:t>
            </a:r>
            <a:r>
              <a:rPr lang="en-IE" dirty="0">
                <a:solidFill>
                  <a:schemeClr val="tx1">
                    <a:lumMod val="95000"/>
                    <a:lumOff val="5000"/>
                  </a:schemeClr>
                </a:solidFill>
              </a:rPr>
              <a:t> </a:t>
            </a:r>
            <a:r>
              <a:rPr lang="en-IE" dirty="0" err="1">
                <a:solidFill>
                  <a:schemeClr val="tx1">
                    <a:lumMod val="95000"/>
                    <a:lumOff val="5000"/>
                  </a:schemeClr>
                </a:solidFill>
              </a:rPr>
              <a:t>parçası</a:t>
            </a:r>
            <a:r>
              <a:rPr lang="en-IE" dirty="0">
                <a:solidFill>
                  <a:schemeClr val="tx1">
                    <a:lumMod val="95000"/>
                    <a:lumOff val="5000"/>
                  </a:schemeClr>
                </a:solidFill>
              </a:rPr>
              <a:t> </a:t>
            </a:r>
            <a:r>
              <a:rPr lang="en-IE" dirty="0" err="1">
                <a:solidFill>
                  <a:schemeClr val="tx1">
                    <a:lumMod val="95000"/>
                    <a:lumOff val="5000"/>
                  </a:schemeClr>
                </a:solidFill>
              </a:rPr>
              <a:t>olmalıdır</a:t>
            </a:r>
            <a:r>
              <a:rPr lang="en-IE" dirty="0">
                <a:solidFill>
                  <a:schemeClr val="tx1">
                    <a:lumMod val="95000"/>
                    <a:lumOff val="5000"/>
                  </a:schemeClr>
                </a:solidFill>
              </a:rPr>
              <a:t>.</a:t>
            </a:r>
          </a:p>
          <a:p>
            <a:pPr marL="342900" indent="-342900" algn="l">
              <a:buFont typeface="Arial" pitchFamily="34" charset="0"/>
              <a:buChar char="•"/>
            </a:pPr>
            <a:r>
              <a:rPr lang="en-IE" dirty="0" err="1">
                <a:solidFill>
                  <a:schemeClr val="tx1">
                    <a:lumMod val="95000"/>
                    <a:lumOff val="5000"/>
                  </a:schemeClr>
                </a:solidFill>
              </a:rPr>
              <a:t>Başkalarının</a:t>
            </a:r>
            <a:r>
              <a:rPr lang="en-IE" dirty="0">
                <a:solidFill>
                  <a:schemeClr val="tx1">
                    <a:lumMod val="95000"/>
                    <a:lumOff val="5000"/>
                  </a:schemeClr>
                </a:solidFill>
              </a:rPr>
              <a:t> </a:t>
            </a:r>
            <a:r>
              <a:rPr lang="en-IE" dirty="0" err="1">
                <a:solidFill>
                  <a:schemeClr val="tx1">
                    <a:lumMod val="95000"/>
                    <a:lumOff val="5000"/>
                  </a:schemeClr>
                </a:solidFill>
              </a:rPr>
              <a:t>değerlerinizi</a:t>
            </a:r>
            <a:r>
              <a:rPr lang="en-IE" dirty="0">
                <a:solidFill>
                  <a:schemeClr val="tx1">
                    <a:lumMod val="95000"/>
                    <a:lumOff val="5000"/>
                  </a:schemeClr>
                </a:solidFill>
              </a:rPr>
              <a:t>, </a:t>
            </a:r>
            <a:r>
              <a:rPr lang="en-IE" dirty="0" err="1">
                <a:solidFill>
                  <a:schemeClr val="tx1">
                    <a:lumMod val="95000"/>
                    <a:lumOff val="5000"/>
                  </a:schemeClr>
                </a:solidFill>
              </a:rPr>
              <a:t>misyonunuzu</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fikrinizi</a:t>
            </a:r>
            <a:r>
              <a:rPr lang="en-IE" dirty="0">
                <a:solidFill>
                  <a:schemeClr val="tx1">
                    <a:lumMod val="95000"/>
                    <a:lumOff val="5000"/>
                  </a:schemeClr>
                </a:solidFill>
              </a:rPr>
              <a:t> </a:t>
            </a:r>
            <a:r>
              <a:rPr lang="en-IE" dirty="0" err="1">
                <a:solidFill>
                  <a:schemeClr val="tx1">
                    <a:lumMod val="95000"/>
                    <a:lumOff val="5000"/>
                  </a:schemeClr>
                </a:solidFill>
              </a:rPr>
              <a:t>veya</a:t>
            </a:r>
            <a:r>
              <a:rPr lang="en-IE" dirty="0">
                <a:solidFill>
                  <a:schemeClr val="tx1">
                    <a:lumMod val="95000"/>
                    <a:lumOff val="5000"/>
                  </a:schemeClr>
                </a:solidFill>
              </a:rPr>
              <a:t> </a:t>
            </a:r>
            <a:r>
              <a:rPr lang="en-IE" dirty="0" err="1">
                <a:solidFill>
                  <a:schemeClr val="tx1">
                    <a:lumMod val="95000"/>
                    <a:lumOff val="5000"/>
                  </a:schemeClr>
                </a:solidFill>
              </a:rPr>
              <a:t>projenizi</a:t>
            </a:r>
            <a:r>
              <a:rPr lang="en-IE" dirty="0">
                <a:solidFill>
                  <a:schemeClr val="tx1">
                    <a:lumMod val="95000"/>
                    <a:lumOff val="5000"/>
                  </a:schemeClr>
                </a:solidFill>
              </a:rPr>
              <a:t> </a:t>
            </a:r>
            <a:r>
              <a:rPr lang="en-IE" dirty="0" err="1">
                <a:solidFill>
                  <a:schemeClr val="tx1">
                    <a:lumMod val="95000"/>
                    <a:lumOff val="5000"/>
                  </a:schemeClr>
                </a:solidFill>
              </a:rPr>
              <a:t>benzersiz</a:t>
            </a:r>
            <a:r>
              <a:rPr lang="en-IE" dirty="0">
                <a:solidFill>
                  <a:schemeClr val="tx1">
                    <a:lumMod val="95000"/>
                    <a:lumOff val="5000"/>
                  </a:schemeClr>
                </a:solidFill>
              </a:rPr>
              <a:t> </a:t>
            </a:r>
            <a:r>
              <a:rPr lang="en-IE" dirty="0" err="1">
                <a:solidFill>
                  <a:schemeClr val="tx1">
                    <a:lumMod val="95000"/>
                    <a:lumOff val="5000"/>
                  </a:schemeClr>
                </a:solidFill>
              </a:rPr>
              <a:t>kılan</a:t>
            </a:r>
            <a:r>
              <a:rPr lang="en-IE" dirty="0">
                <a:solidFill>
                  <a:schemeClr val="tx1">
                    <a:lumMod val="95000"/>
                    <a:lumOff val="5000"/>
                  </a:schemeClr>
                </a:solidFill>
              </a:rPr>
              <a:t> </a:t>
            </a:r>
            <a:r>
              <a:rPr lang="en-IE" dirty="0" err="1">
                <a:solidFill>
                  <a:schemeClr val="tx1">
                    <a:lumMod val="95000"/>
                    <a:lumOff val="5000"/>
                  </a:schemeClr>
                </a:solidFill>
              </a:rPr>
              <a:t>şeyleri</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anlatacak</a:t>
            </a:r>
            <a:r>
              <a:rPr lang="en-IE" dirty="0">
                <a:solidFill>
                  <a:schemeClr val="tx1">
                    <a:lumMod val="95000"/>
                    <a:lumOff val="5000"/>
                  </a:schemeClr>
                </a:solidFill>
              </a:rPr>
              <a:t> </a:t>
            </a:r>
            <a:r>
              <a:rPr lang="en-IE" dirty="0" err="1">
                <a:solidFill>
                  <a:schemeClr val="tx1">
                    <a:lumMod val="95000"/>
                    <a:lumOff val="5000"/>
                  </a:schemeClr>
                </a:solidFill>
              </a:rPr>
              <a:t>mükemmel</a:t>
            </a:r>
            <a:r>
              <a:rPr lang="en-IE" dirty="0">
                <a:solidFill>
                  <a:schemeClr val="tx1">
                    <a:lumMod val="95000"/>
                    <a:lumOff val="5000"/>
                  </a:schemeClr>
                </a:solidFill>
              </a:rPr>
              <a:t> </a:t>
            </a:r>
            <a:r>
              <a:rPr lang="en-IE" dirty="0" err="1">
                <a:solidFill>
                  <a:schemeClr val="tx1">
                    <a:lumMod val="95000"/>
                    <a:lumOff val="5000"/>
                  </a:schemeClr>
                </a:solidFill>
              </a:rPr>
              <a:t>bir</a:t>
            </a:r>
            <a:r>
              <a:rPr lang="en-IE" dirty="0">
                <a:solidFill>
                  <a:schemeClr val="tx1">
                    <a:lumMod val="95000"/>
                    <a:lumOff val="5000"/>
                  </a:schemeClr>
                </a:solidFill>
              </a:rPr>
              <a:t> </a:t>
            </a:r>
            <a:r>
              <a:rPr lang="en-IE" dirty="0" err="1">
                <a:solidFill>
                  <a:schemeClr val="tx1">
                    <a:lumMod val="95000"/>
                    <a:lumOff val="5000"/>
                  </a:schemeClr>
                </a:solidFill>
              </a:rPr>
              <a:t>hikayeyi</a:t>
            </a:r>
            <a:r>
              <a:rPr lang="en-IE" dirty="0">
                <a:solidFill>
                  <a:schemeClr val="tx1">
                    <a:lumMod val="95000"/>
                    <a:lumOff val="5000"/>
                  </a:schemeClr>
                </a:solidFill>
              </a:rPr>
              <a:t> </a:t>
            </a:r>
            <a:r>
              <a:rPr lang="en-IE" dirty="0" err="1">
                <a:solidFill>
                  <a:schemeClr val="tx1">
                    <a:lumMod val="95000"/>
                    <a:lumOff val="5000"/>
                  </a:schemeClr>
                </a:solidFill>
              </a:rPr>
              <a:t>anlamalarına</a:t>
            </a:r>
            <a:r>
              <a:rPr lang="en-IE" dirty="0">
                <a:solidFill>
                  <a:schemeClr val="tx1">
                    <a:lumMod val="95000"/>
                    <a:lumOff val="5000"/>
                  </a:schemeClr>
                </a:solidFill>
              </a:rPr>
              <a:t> </a:t>
            </a:r>
            <a:r>
              <a:rPr lang="en-IE" dirty="0" err="1">
                <a:solidFill>
                  <a:schemeClr val="tx1">
                    <a:lumMod val="95000"/>
                    <a:lumOff val="5000"/>
                  </a:schemeClr>
                </a:solidFill>
              </a:rPr>
              <a:t>yardımcı</a:t>
            </a:r>
            <a:r>
              <a:rPr lang="en-IE" dirty="0">
                <a:solidFill>
                  <a:schemeClr val="tx1">
                    <a:lumMod val="95000"/>
                    <a:lumOff val="5000"/>
                  </a:schemeClr>
                </a:solidFill>
              </a:rPr>
              <a:t> </a:t>
            </a:r>
            <a:r>
              <a:rPr lang="en-IE" dirty="0" err="1">
                <a:solidFill>
                  <a:schemeClr val="tx1">
                    <a:lumMod val="95000"/>
                    <a:lumOff val="5000"/>
                  </a:schemeClr>
                </a:solidFill>
              </a:rPr>
              <a:t>olmalıdır</a:t>
            </a:r>
            <a:r>
              <a:rPr lang="en-IE" dirty="0">
                <a:solidFill>
                  <a:schemeClr val="tx1">
                    <a:lumMod val="95000"/>
                    <a:lumOff val="5000"/>
                  </a:schemeClr>
                </a:solidFill>
              </a:rPr>
              <a:t>.</a:t>
            </a:r>
          </a:p>
          <a:p>
            <a:pPr marL="342900" indent="-342900" algn="l">
              <a:buFont typeface="Arial" pitchFamily="34" charset="0"/>
              <a:buChar char="•"/>
            </a:pPr>
            <a:r>
              <a:rPr lang="en-IE" dirty="0" err="1">
                <a:solidFill>
                  <a:schemeClr val="tx1">
                    <a:lumMod val="95000"/>
                    <a:lumOff val="5000"/>
                  </a:schemeClr>
                </a:solidFill>
              </a:rPr>
              <a:t>Hikayenizi</a:t>
            </a:r>
            <a:r>
              <a:rPr lang="en-IE" dirty="0">
                <a:solidFill>
                  <a:schemeClr val="tx1">
                    <a:lumMod val="95000"/>
                    <a:lumOff val="5000"/>
                  </a:schemeClr>
                </a:solidFill>
              </a:rPr>
              <a:t> </a:t>
            </a:r>
            <a:r>
              <a:rPr lang="en-IE" dirty="0" err="1">
                <a:solidFill>
                  <a:schemeClr val="tx1">
                    <a:lumMod val="95000"/>
                    <a:lumOff val="5000"/>
                  </a:schemeClr>
                </a:solidFill>
              </a:rPr>
              <a:t>canlı</a:t>
            </a:r>
            <a:r>
              <a:rPr lang="en-IE" dirty="0">
                <a:solidFill>
                  <a:schemeClr val="tx1">
                    <a:lumMod val="95000"/>
                    <a:lumOff val="5000"/>
                  </a:schemeClr>
                </a:solidFill>
              </a:rPr>
              <a:t> </a:t>
            </a:r>
            <a:r>
              <a:rPr lang="en-IE" dirty="0" err="1">
                <a:solidFill>
                  <a:schemeClr val="tx1">
                    <a:lumMod val="95000"/>
                    <a:lumOff val="5000"/>
                  </a:schemeClr>
                </a:solidFill>
              </a:rPr>
              <a:t>tutmak</a:t>
            </a:r>
            <a:r>
              <a:rPr lang="en-IE" dirty="0">
                <a:solidFill>
                  <a:schemeClr val="tx1">
                    <a:lumMod val="95000"/>
                    <a:lumOff val="5000"/>
                  </a:schemeClr>
                </a:solidFill>
              </a:rPr>
              <a:t> </a:t>
            </a:r>
            <a:r>
              <a:rPr lang="en-IE" dirty="0" err="1">
                <a:solidFill>
                  <a:schemeClr val="tx1">
                    <a:lumMod val="95000"/>
                    <a:lumOff val="5000"/>
                  </a:schemeClr>
                </a:solidFill>
              </a:rPr>
              <a:t>önemlidir</a:t>
            </a:r>
            <a:r>
              <a:rPr lang="en-IE" dirty="0">
                <a:solidFill>
                  <a:schemeClr val="tx1">
                    <a:lumMod val="95000"/>
                    <a:lumOff val="5000"/>
                  </a:schemeClr>
                </a:solidFill>
              </a:rPr>
              <a:t> - </a:t>
            </a:r>
            <a:r>
              <a:rPr lang="en-IE" dirty="0" err="1">
                <a:solidFill>
                  <a:schemeClr val="tx1">
                    <a:lumMod val="95000"/>
                    <a:lumOff val="5000"/>
                  </a:schemeClr>
                </a:solidFill>
              </a:rPr>
              <a:t>siz</a:t>
            </a:r>
            <a:r>
              <a:rPr lang="en-IE" dirty="0">
                <a:solidFill>
                  <a:schemeClr val="tx1">
                    <a:lumMod val="95000"/>
                    <a:lumOff val="5000"/>
                  </a:schemeClr>
                </a:solidFill>
              </a:rPr>
              <a:t> </a:t>
            </a:r>
            <a:r>
              <a:rPr lang="en-IE" dirty="0" err="1">
                <a:solidFill>
                  <a:schemeClr val="tx1">
                    <a:lumMod val="95000"/>
                    <a:lumOff val="5000"/>
                  </a:schemeClr>
                </a:solidFill>
              </a:rPr>
              <a:t>geliştikçe</a:t>
            </a:r>
            <a:r>
              <a:rPr lang="en-IE" dirty="0">
                <a:solidFill>
                  <a:schemeClr val="tx1">
                    <a:lumMod val="95000"/>
                    <a:lumOff val="5000"/>
                  </a:schemeClr>
                </a:solidFill>
              </a:rPr>
              <a:t> </a:t>
            </a:r>
            <a:r>
              <a:rPr lang="en-IE" dirty="0" err="1">
                <a:solidFill>
                  <a:schemeClr val="tx1">
                    <a:lumMod val="95000"/>
                    <a:lumOff val="5000"/>
                  </a:schemeClr>
                </a:solidFill>
              </a:rPr>
              <a:t>hikayeyi</a:t>
            </a:r>
            <a:r>
              <a:rPr lang="en-IE" dirty="0">
                <a:solidFill>
                  <a:schemeClr val="tx1">
                    <a:lumMod val="95000"/>
                    <a:lumOff val="5000"/>
                  </a:schemeClr>
                </a:solidFill>
              </a:rPr>
              <a:t> </a:t>
            </a:r>
            <a:r>
              <a:rPr lang="en-IE" dirty="0" err="1">
                <a:solidFill>
                  <a:schemeClr val="tx1">
                    <a:lumMod val="95000"/>
                    <a:lumOff val="5000"/>
                  </a:schemeClr>
                </a:solidFill>
              </a:rPr>
              <a:t>oluşturmaya</a:t>
            </a:r>
            <a:r>
              <a:rPr lang="en-IE" dirty="0">
                <a:solidFill>
                  <a:schemeClr val="tx1">
                    <a:lumMod val="95000"/>
                    <a:lumOff val="5000"/>
                  </a:schemeClr>
                </a:solidFill>
              </a:rPr>
              <a:t>, </a:t>
            </a:r>
            <a:r>
              <a:rPr lang="en-IE" dirty="0" err="1">
                <a:solidFill>
                  <a:schemeClr val="tx1">
                    <a:lumMod val="95000"/>
                    <a:lumOff val="5000"/>
                  </a:schemeClr>
                </a:solidFill>
              </a:rPr>
              <a:t>güncellemeye</a:t>
            </a:r>
            <a:r>
              <a:rPr lang="en-IE" dirty="0">
                <a:solidFill>
                  <a:schemeClr val="tx1">
                    <a:lumMod val="95000"/>
                    <a:lumOff val="5000"/>
                  </a:schemeClr>
                </a:solidFill>
              </a:rPr>
              <a:t>, </a:t>
            </a:r>
            <a:r>
              <a:rPr lang="en-IE" dirty="0" err="1">
                <a:solidFill>
                  <a:schemeClr val="tx1">
                    <a:lumMod val="95000"/>
                    <a:lumOff val="5000"/>
                  </a:schemeClr>
                </a:solidFill>
              </a:rPr>
              <a:t>eklemeye</a:t>
            </a:r>
            <a:r>
              <a:rPr lang="en-IE" dirty="0">
                <a:solidFill>
                  <a:schemeClr val="tx1">
                    <a:lumMod val="95000"/>
                    <a:lumOff val="5000"/>
                  </a:schemeClr>
                </a:solidFill>
              </a:rPr>
              <a:t>, </a:t>
            </a:r>
            <a:r>
              <a:rPr lang="en-IE" dirty="0" err="1">
                <a:solidFill>
                  <a:schemeClr val="tx1">
                    <a:lumMod val="95000"/>
                    <a:lumOff val="5000"/>
                  </a:schemeClr>
                </a:solidFill>
              </a:rPr>
              <a:t>iyileştirmeye</a:t>
            </a:r>
            <a:r>
              <a:rPr lang="en-IE" dirty="0">
                <a:solidFill>
                  <a:schemeClr val="tx1">
                    <a:lumMod val="95000"/>
                    <a:lumOff val="5000"/>
                  </a:schemeClr>
                </a:solidFill>
              </a:rPr>
              <a:t> </a:t>
            </a:r>
            <a:r>
              <a:rPr lang="en-IE" dirty="0" err="1">
                <a:solidFill>
                  <a:schemeClr val="tx1">
                    <a:lumMod val="95000"/>
                    <a:lumOff val="5000"/>
                  </a:schemeClr>
                </a:solidFill>
              </a:rPr>
              <a:t>ve</a:t>
            </a:r>
            <a:r>
              <a:rPr lang="en-IE" dirty="0">
                <a:solidFill>
                  <a:schemeClr val="tx1">
                    <a:lumMod val="95000"/>
                    <a:lumOff val="5000"/>
                  </a:schemeClr>
                </a:solidFill>
              </a:rPr>
              <a:t> </a:t>
            </a:r>
            <a:r>
              <a:rPr lang="en-IE" dirty="0" err="1">
                <a:solidFill>
                  <a:schemeClr val="tx1">
                    <a:lumMod val="95000"/>
                    <a:lumOff val="5000"/>
                  </a:schemeClr>
                </a:solidFill>
              </a:rPr>
              <a:t>oluşturmaya</a:t>
            </a:r>
            <a:r>
              <a:rPr lang="en-IE" dirty="0">
                <a:solidFill>
                  <a:schemeClr val="tx1">
                    <a:lumMod val="95000"/>
                    <a:lumOff val="5000"/>
                  </a:schemeClr>
                </a:solidFill>
              </a:rPr>
              <a:t> </a:t>
            </a:r>
            <a:r>
              <a:rPr lang="en-IE" dirty="0" err="1">
                <a:solidFill>
                  <a:schemeClr val="tx1">
                    <a:lumMod val="95000"/>
                    <a:lumOff val="5000"/>
                  </a:schemeClr>
                </a:solidFill>
              </a:rPr>
              <a:t>devam</a:t>
            </a:r>
            <a:r>
              <a:rPr lang="en-IE" dirty="0">
                <a:solidFill>
                  <a:schemeClr val="tx1">
                    <a:lumMod val="95000"/>
                    <a:lumOff val="5000"/>
                  </a:schemeClr>
                </a:solidFill>
              </a:rPr>
              <a:t> </a:t>
            </a:r>
            <a:r>
              <a:rPr lang="en-IE" dirty="0" err="1">
                <a:solidFill>
                  <a:schemeClr val="tx1">
                    <a:lumMod val="95000"/>
                    <a:lumOff val="5000"/>
                  </a:schemeClr>
                </a:solidFill>
              </a:rPr>
              <a:t>edin</a:t>
            </a:r>
            <a:r>
              <a:rPr lang="en-IE" dirty="0">
                <a:solidFill>
                  <a:schemeClr val="tx1">
                    <a:lumMod val="95000"/>
                    <a:lumOff val="5000"/>
                  </a:schemeClr>
                </a:solidFill>
              </a:rPr>
              <a:t>…</a:t>
            </a:r>
          </a:p>
          <a:p>
            <a:pPr marL="342900" indent="-342900" algn="l">
              <a:buFont typeface="Arial" pitchFamily="34" charset="0"/>
              <a:buChar char="•"/>
            </a:pPr>
            <a:r>
              <a:rPr lang="en-IE" dirty="0" err="1">
                <a:solidFill>
                  <a:schemeClr val="tx1">
                    <a:lumMod val="95000"/>
                    <a:lumOff val="5000"/>
                  </a:schemeClr>
                </a:solidFill>
              </a:rPr>
              <a:t>Mevcut</a:t>
            </a:r>
            <a:r>
              <a:rPr lang="en-IE" dirty="0">
                <a:solidFill>
                  <a:schemeClr val="tx1">
                    <a:lumMod val="95000"/>
                    <a:lumOff val="5000"/>
                  </a:schemeClr>
                </a:solidFill>
              </a:rPr>
              <a:t> </a:t>
            </a:r>
            <a:r>
              <a:rPr lang="en-IE" dirty="0" err="1">
                <a:solidFill>
                  <a:schemeClr val="tx1">
                    <a:lumMod val="95000"/>
                    <a:lumOff val="5000"/>
                  </a:schemeClr>
                </a:solidFill>
              </a:rPr>
              <a:t>birçok</a:t>
            </a:r>
            <a:r>
              <a:rPr lang="en-IE" dirty="0">
                <a:solidFill>
                  <a:schemeClr val="tx1">
                    <a:lumMod val="95000"/>
                    <a:lumOff val="5000"/>
                  </a:schemeClr>
                </a:solidFill>
              </a:rPr>
              <a:t> </a:t>
            </a:r>
            <a:r>
              <a:rPr lang="en-IE" dirty="0" err="1">
                <a:solidFill>
                  <a:schemeClr val="tx1">
                    <a:lumMod val="95000"/>
                    <a:lumOff val="5000"/>
                  </a:schemeClr>
                </a:solidFill>
              </a:rPr>
              <a:t>formatta</a:t>
            </a:r>
            <a:r>
              <a:rPr lang="en-IE" dirty="0">
                <a:solidFill>
                  <a:schemeClr val="tx1">
                    <a:lumMod val="95000"/>
                    <a:lumOff val="5000"/>
                  </a:schemeClr>
                </a:solidFill>
              </a:rPr>
              <a:t> </a:t>
            </a:r>
            <a:r>
              <a:rPr lang="en-IE" dirty="0" err="1">
                <a:solidFill>
                  <a:schemeClr val="tx1">
                    <a:lumMod val="95000"/>
                    <a:lumOff val="5000"/>
                  </a:schemeClr>
                </a:solidFill>
              </a:rPr>
              <a:t>paylaşın</a:t>
            </a:r>
            <a:r>
              <a:rPr lang="en-IE" dirty="0">
                <a:solidFill>
                  <a:schemeClr val="tx1">
                    <a:lumMod val="95000"/>
                    <a:lumOff val="5000"/>
                  </a:schemeClr>
                </a:solidFill>
              </a:rPr>
              <a:t> (blog, </a:t>
            </a:r>
            <a:r>
              <a:rPr lang="en-IE" dirty="0" err="1">
                <a:solidFill>
                  <a:schemeClr val="tx1">
                    <a:lumMod val="95000"/>
                    <a:lumOff val="5000"/>
                  </a:schemeClr>
                </a:solidFill>
              </a:rPr>
              <a:t>vlog</a:t>
            </a:r>
            <a:r>
              <a:rPr lang="en-IE" dirty="0">
                <a:solidFill>
                  <a:schemeClr val="tx1">
                    <a:lumMod val="95000"/>
                    <a:lumOff val="5000"/>
                  </a:schemeClr>
                </a:solidFill>
              </a:rPr>
              <a:t>, twitter, </a:t>
            </a:r>
            <a:r>
              <a:rPr lang="en-IE" dirty="0" err="1">
                <a:solidFill>
                  <a:schemeClr val="tx1">
                    <a:lumMod val="95000"/>
                    <a:lumOff val="5000"/>
                  </a:schemeClr>
                </a:solidFill>
              </a:rPr>
              <a:t>sosyal</a:t>
            </a:r>
            <a:r>
              <a:rPr lang="en-IE" dirty="0">
                <a:solidFill>
                  <a:schemeClr val="tx1">
                    <a:lumMod val="95000"/>
                    <a:lumOff val="5000"/>
                  </a:schemeClr>
                </a:solidFill>
              </a:rPr>
              <a:t> </a:t>
            </a:r>
            <a:r>
              <a:rPr lang="en-IE" dirty="0" err="1">
                <a:solidFill>
                  <a:schemeClr val="tx1">
                    <a:lumMod val="95000"/>
                    <a:lumOff val="5000"/>
                  </a:schemeClr>
                </a:solidFill>
              </a:rPr>
              <a:t>düğmeler</a:t>
            </a:r>
            <a:r>
              <a:rPr lang="en-IE" dirty="0">
                <a:solidFill>
                  <a:schemeClr val="tx1">
                    <a:lumMod val="95000"/>
                    <a:lumOff val="5000"/>
                  </a:schemeClr>
                </a:solidFill>
              </a:rPr>
              <a:t>….)</a:t>
            </a:r>
            <a:endParaRPr lang="en-IE" dirty="0">
              <a:solidFill>
                <a:schemeClr val="tx1">
                  <a:lumMod val="95000"/>
                  <a:lumOff val="5000"/>
                </a:schemeClr>
              </a:solidFill>
            </a:endParaRPr>
          </a:p>
        </p:txBody>
      </p:sp>
      <p:sp>
        <p:nvSpPr>
          <p:cNvPr id="7" name="Text Placeholder 6">
            <a:extLst>
              <a:ext uri="{FF2B5EF4-FFF2-40B4-BE49-F238E27FC236}">
                <a16:creationId xmlns:a16="http://schemas.microsoft.com/office/drawing/2014/main" xmlns="" id="{946D28CC-EF61-4F20-95C8-9C84CC64F80C}"/>
              </a:ext>
            </a:extLst>
          </p:cNvPr>
          <p:cNvSpPr>
            <a:spLocks noGrp="1"/>
          </p:cNvSpPr>
          <p:nvPr>
            <p:ph type="body" sz="quarter" idx="16"/>
          </p:nvPr>
        </p:nvSpPr>
        <p:spPr>
          <a:xfrm>
            <a:off x="3884075" y="4908005"/>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xmlns="" id="{834B91C0-AF4E-4616-82B8-1D2A9165F445}"/>
              </a:ext>
            </a:extLst>
          </p:cNvPr>
          <p:cNvSpPr>
            <a:spLocks noGrp="1"/>
          </p:cNvSpPr>
          <p:nvPr>
            <p:ph type="body" sz="quarter" idx="13"/>
          </p:nvPr>
        </p:nvSpPr>
        <p:spPr>
          <a:xfrm>
            <a:off x="1217992" y="1178021"/>
            <a:ext cx="3946436" cy="3999286"/>
          </a:xfrm>
        </p:spPr>
        <p:txBody>
          <a:bodyPr>
            <a:normAutofit fontScale="92500" lnSpcReduction="20000"/>
          </a:bodyPr>
          <a:lstStyle/>
          <a:p>
            <a:r>
              <a:rPr lang="en-IE" dirty="0">
                <a:solidFill>
                  <a:schemeClr val="tx1">
                    <a:lumMod val="85000"/>
                    <a:lumOff val="15000"/>
                  </a:schemeClr>
                </a:solidFill>
              </a:rPr>
              <a:t>"</a:t>
            </a:r>
            <a:r>
              <a:rPr lang="en-IE" dirty="0" err="1">
                <a:solidFill>
                  <a:schemeClr val="tx1">
                    <a:lumMod val="85000"/>
                    <a:lumOff val="15000"/>
                  </a:schemeClr>
                </a:solidFill>
              </a:rPr>
              <a:t>Birisi</a:t>
            </a:r>
            <a:r>
              <a:rPr lang="en-IE" dirty="0">
                <a:solidFill>
                  <a:schemeClr val="tx1">
                    <a:lumMod val="85000"/>
                    <a:lumOff val="15000"/>
                  </a:schemeClr>
                </a:solidFill>
              </a:rPr>
              <a:t> </a:t>
            </a:r>
            <a:r>
              <a:rPr lang="en-IE" dirty="0" err="1">
                <a:solidFill>
                  <a:schemeClr val="tx1">
                    <a:lumMod val="85000"/>
                    <a:lumOff val="15000"/>
                  </a:schemeClr>
                </a:solidFill>
              </a:rPr>
              <a:t>dinlemek</a:t>
            </a:r>
            <a:r>
              <a:rPr lang="en-IE" dirty="0">
                <a:solidFill>
                  <a:schemeClr val="tx1">
                    <a:lumMod val="85000"/>
                    <a:lumOff val="15000"/>
                  </a:schemeClr>
                </a:solidFill>
              </a:rPr>
              <a:t> </a:t>
            </a:r>
            <a:r>
              <a:rPr lang="en-IE" dirty="0" err="1">
                <a:solidFill>
                  <a:schemeClr val="tx1">
                    <a:lumMod val="85000"/>
                    <a:lumOff val="15000"/>
                  </a:schemeClr>
                </a:solidFill>
              </a:rPr>
              <a:t>istemediği</a:t>
            </a:r>
            <a:r>
              <a:rPr lang="en-IE" dirty="0">
                <a:solidFill>
                  <a:schemeClr val="tx1">
                    <a:lumMod val="85000"/>
                    <a:lumOff val="15000"/>
                  </a:schemeClr>
                </a:solidFill>
              </a:rPr>
              <a:t> </a:t>
            </a:r>
            <a:r>
              <a:rPr lang="en-IE" dirty="0" err="1">
                <a:solidFill>
                  <a:schemeClr val="tx1">
                    <a:lumMod val="85000"/>
                    <a:lumOff val="15000"/>
                  </a:schemeClr>
                </a:solidFill>
              </a:rPr>
              <a:t>sürece</a:t>
            </a:r>
            <a:r>
              <a:rPr lang="en-IE" dirty="0">
                <a:solidFill>
                  <a:schemeClr val="tx1">
                    <a:lumMod val="85000"/>
                    <a:lumOff val="15000"/>
                  </a:schemeClr>
                </a:solidFill>
              </a:rPr>
              <a:t> </a:t>
            </a:r>
            <a:r>
              <a:rPr lang="en-IE" dirty="0" err="1">
                <a:solidFill>
                  <a:schemeClr val="tx1">
                    <a:lumMod val="85000"/>
                    <a:lumOff val="15000"/>
                  </a:schemeClr>
                </a:solidFill>
              </a:rPr>
              <a:t>hiçbir</a:t>
            </a:r>
            <a:r>
              <a:rPr lang="en-IE" dirty="0">
                <a:solidFill>
                  <a:schemeClr val="tx1">
                    <a:lumMod val="85000"/>
                    <a:lumOff val="15000"/>
                  </a:schemeClr>
                </a:solidFill>
              </a:rPr>
              <a:t> </a:t>
            </a:r>
            <a:r>
              <a:rPr lang="en-IE" dirty="0" err="1">
                <a:solidFill>
                  <a:schemeClr val="tx1">
                    <a:lumMod val="85000"/>
                    <a:lumOff val="15000"/>
                  </a:schemeClr>
                </a:solidFill>
              </a:rPr>
              <a:t>hikaye</a:t>
            </a:r>
            <a:r>
              <a:rPr lang="en-IE" dirty="0">
                <a:solidFill>
                  <a:schemeClr val="tx1">
                    <a:lumMod val="85000"/>
                    <a:lumOff val="15000"/>
                  </a:schemeClr>
                </a:solidFill>
              </a:rPr>
              <a:t> </a:t>
            </a:r>
            <a:r>
              <a:rPr lang="en-IE" dirty="0" err="1">
                <a:solidFill>
                  <a:schemeClr val="tx1">
                    <a:lumMod val="85000"/>
                    <a:lumOff val="15000"/>
                  </a:schemeClr>
                </a:solidFill>
              </a:rPr>
              <a:t>yaşanmaz</a:t>
            </a:r>
            <a:r>
              <a:rPr lang="en-IE" dirty="0">
                <a:solidFill>
                  <a:schemeClr val="tx1">
                    <a:lumMod val="85000"/>
                    <a:lumOff val="15000"/>
                  </a:schemeClr>
                </a:solidFill>
              </a:rPr>
              <a:t>. En </a:t>
            </a:r>
            <a:r>
              <a:rPr lang="en-IE" dirty="0" err="1">
                <a:solidFill>
                  <a:schemeClr val="tx1">
                    <a:lumMod val="85000"/>
                    <a:lumOff val="15000"/>
                  </a:schemeClr>
                </a:solidFill>
              </a:rPr>
              <a:t>çok</a:t>
            </a:r>
            <a:r>
              <a:rPr lang="en-IE" dirty="0">
                <a:solidFill>
                  <a:schemeClr val="tx1">
                    <a:lumMod val="85000"/>
                    <a:lumOff val="15000"/>
                  </a:schemeClr>
                </a:solidFill>
              </a:rPr>
              <a:t> </a:t>
            </a:r>
            <a:r>
              <a:rPr lang="en-IE" dirty="0" err="1">
                <a:solidFill>
                  <a:schemeClr val="tx1">
                    <a:lumMod val="85000"/>
                    <a:lumOff val="15000"/>
                  </a:schemeClr>
                </a:solidFill>
              </a:rPr>
              <a:t>sevdiğimiz</a:t>
            </a:r>
            <a:r>
              <a:rPr lang="en-IE" dirty="0">
                <a:solidFill>
                  <a:schemeClr val="tx1">
                    <a:lumMod val="85000"/>
                    <a:lumOff val="15000"/>
                  </a:schemeClr>
                </a:solidFill>
              </a:rPr>
              <a:t> </a:t>
            </a:r>
            <a:r>
              <a:rPr lang="en-IE" dirty="0" err="1">
                <a:solidFill>
                  <a:schemeClr val="tx1">
                    <a:lumMod val="85000"/>
                    <a:lumOff val="15000"/>
                  </a:schemeClr>
                </a:solidFill>
              </a:rPr>
              <a:t>hikayeler</a:t>
            </a:r>
            <a:r>
              <a:rPr lang="en-IE" dirty="0">
                <a:solidFill>
                  <a:schemeClr val="tx1">
                    <a:lumMod val="85000"/>
                    <a:lumOff val="15000"/>
                  </a:schemeClr>
                </a:solidFill>
              </a:rPr>
              <a:t> </a:t>
            </a:r>
            <a:r>
              <a:rPr lang="en-IE" dirty="0" err="1">
                <a:solidFill>
                  <a:schemeClr val="tx1">
                    <a:lumMod val="85000"/>
                    <a:lumOff val="15000"/>
                  </a:schemeClr>
                </a:solidFill>
              </a:rPr>
              <a:t>sonsuza</a:t>
            </a:r>
            <a:r>
              <a:rPr lang="en-IE" dirty="0">
                <a:solidFill>
                  <a:schemeClr val="tx1">
                    <a:lumMod val="85000"/>
                    <a:lumOff val="15000"/>
                  </a:schemeClr>
                </a:solidFill>
              </a:rPr>
              <a:t> </a:t>
            </a:r>
            <a:r>
              <a:rPr lang="en-IE" dirty="0" err="1">
                <a:solidFill>
                  <a:schemeClr val="tx1">
                    <a:lumMod val="85000"/>
                    <a:lumOff val="15000"/>
                  </a:schemeClr>
                </a:solidFill>
              </a:rPr>
              <a:t>dek</a:t>
            </a:r>
            <a:r>
              <a:rPr lang="en-IE" dirty="0">
                <a:solidFill>
                  <a:schemeClr val="tx1">
                    <a:lumMod val="85000"/>
                    <a:lumOff val="15000"/>
                  </a:schemeClr>
                </a:solidFill>
              </a:rPr>
              <a:t> </a:t>
            </a:r>
            <a:r>
              <a:rPr lang="en-IE" dirty="0" err="1">
                <a:solidFill>
                  <a:schemeClr val="tx1">
                    <a:lumMod val="85000"/>
                    <a:lumOff val="15000"/>
                  </a:schemeClr>
                </a:solidFill>
              </a:rPr>
              <a:t>içimizde</a:t>
            </a:r>
            <a:r>
              <a:rPr lang="en-IE" dirty="0">
                <a:solidFill>
                  <a:schemeClr val="tx1">
                    <a:lumMod val="85000"/>
                    <a:lumOff val="15000"/>
                  </a:schemeClr>
                </a:solidFill>
              </a:rPr>
              <a:t> </a:t>
            </a:r>
            <a:r>
              <a:rPr lang="en-IE" dirty="0" err="1">
                <a:solidFill>
                  <a:schemeClr val="tx1">
                    <a:lumMod val="85000"/>
                    <a:lumOff val="15000"/>
                  </a:schemeClr>
                </a:solidFill>
              </a:rPr>
              <a:t>yaşar</a:t>
            </a:r>
            <a:r>
              <a:rPr lang="en-IE" dirty="0">
                <a:solidFill>
                  <a:schemeClr val="tx1">
                    <a:lumMod val="85000"/>
                    <a:lumOff val="15000"/>
                  </a:schemeClr>
                </a:solidFill>
              </a:rPr>
              <a:t>. Bu </a:t>
            </a:r>
            <a:r>
              <a:rPr lang="en-IE" dirty="0" err="1">
                <a:solidFill>
                  <a:schemeClr val="tx1">
                    <a:lumMod val="85000"/>
                    <a:lumOff val="15000"/>
                  </a:schemeClr>
                </a:solidFill>
              </a:rPr>
              <a:t>yüzden</a:t>
            </a:r>
            <a:r>
              <a:rPr lang="en-IE" dirty="0">
                <a:solidFill>
                  <a:schemeClr val="tx1">
                    <a:lumMod val="85000"/>
                    <a:lumOff val="15000"/>
                  </a:schemeClr>
                </a:solidFill>
              </a:rPr>
              <a:t> </a:t>
            </a:r>
            <a:r>
              <a:rPr lang="en-IE" dirty="0" err="1">
                <a:solidFill>
                  <a:schemeClr val="tx1">
                    <a:lumMod val="85000"/>
                    <a:lumOff val="15000"/>
                  </a:schemeClr>
                </a:solidFill>
              </a:rPr>
              <a:t>ister</a:t>
            </a:r>
            <a:r>
              <a:rPr lang="en-IE" dirty="0">
                <a:solidFill>
                  <a:schemeClr val="tx1">
                    <a:lumMod val="85000"/>
                    <a:lumOff val="15000"/>
                  </a:schemeClr>
                </a:solidFill>
              </a:rPr>
              <a:t> </a:t>
            </a:r>
            <a:r>
              <a:rPr lang="en-IE" dirty="0" err="1">
                <a:solidFill>
                  <a:schemeClr val="tx1">
                    <a:lumMod val="85000"/>
                    <a:lumOff val="15000"/>
                  </a:schemeClr>
                </a:solidFill>
              </a:rPr>
              <a:t>sayfa</a:t>
            </a:r>
            <a:r>
              <a:rPr lang="en-IE" dirty="0">
                <a:solidFill>
                  <a:schemeClr val="tx1">
                    <a:lumMod val="85000"/>
                    <a:lumOff val="15000"/>
                  </a:schemeClr>
                </a:solidFill>
              </a:rPr>
              <a:t> </a:t>
            </a:r>
            <a:r>
              <a:rPr lang="en-IE" dirty="0" err="1">
                <a:solidFill>
                  <a:schemeClr val="tx1">
                    <a:lumMod val="85000"/>
                    <a:lumOff val="15000"/>
                  </a:schemeClr>
                </a:solidFill>
              </a:rPr>
              <a:t>sayfa</a:t>
            </a:r>
            <a:r>
              <a:rPr lang="en-IE" dirty="0">
                <a:solidFill>
                  <a:schemeClr val="tx1">
                    <a:lumMod val="85000"/>
                    <a:lumOff val="15000"/>
                  </a:schemeClr>
                </a:solidFill>
              </a:rPr>
              <a:t> </a:t>
            </a:r>
            <a:r>
              <a:rPr lang="en-IE" dirty="0" err="1">
                <a:solidFill>
                  <a:schemeClr val="tx1">
                    <a:lumMod val="85000"/>
                    <a:lumOff val="15000"/>
                  </a:schemeClr>
                </a:solidFill>
              </a:rPr>
              <a:t>ister</a:t>
            </a:r>
            <a:r>
              <a:rPr lang="en-IE" dirty="0">
                <a:solidFill>
                  <a:schemeClr val="tx1">
                    <a:lumMod val="85000"/>
                    <a:lumOff val="15000"/>
                  </a:schemeClr>
                </a:solidFill>
              </a:rPr>
              <a:t> </a:t>
            </a:r>
            <a:r>
              <a:rPr lang="en-IE" dirty="0" err="1">
                <a:solidFill>
                  <a:schemeClr val="tx1">
                    <a:lumMod val="85000"/>
                    <a:lumOff val="15000"/>
                  </a:schemeClr>
                </a:solidFill>
              </a:rPr>
              <a:t>büyük</a:t>
            </a:r>
            <a:r>
              <a:rPr lang="en-IE" dirty="0">
                <a:solidFill>
                  <a:schemeClr val="tx1">
                    <a:lumMod val="85000"/>
                    <a:lumOff val="15000"/>
                  </a:schemeClr>
                </a:solidFill>
              </a:rPr>
              <a:t> </a:t>
            </a:r>
            <a:r>
              <a:rPr lang="en-IE" dirty="0" err="1">
                <a:solidFill>
                  <a:schemeClr val="tx1">
                    <a:lumMod val="85000"/>
                    <a:lumOff val="15000"/>
                  </a:schemeClr>
                </a:solidFill>
              </a:rPr>
              <a:t>ekran</a:t>
            </a:r>
            <a:r>
              <a:rPr lang="en-IE" dirty="0">
                <a:solidFill>
                  <a:schemeClr val="tx1">
                    <a:lumMod val="85000"/>
                    <a:lumOff val="15000"/>
                  </a:schemeClr>
                </a:solidFill>
              </a:rPr>
              <a:t> </a:t>
            </a:r>
            <a:r>
              <a:rPr lang="en-IE" dirty="0" err="1">
                <a:solidFill>
                  <a:schemeClr val="tx1">
                    <a:lumMod val="85000"/>
                    <a:lumOff val="15000"/>
                  </a:schemeClr>
                </a:solidFill>
              </a:rPr>
              <a:t>tarafından</a:t>
            </a:r>
            <a:r>
              <a:rPr lang="en-IE" dirty="0">
                <a:solidFill>
                  <a:schemeClr val="tx1">
                    <a:lumMod val="85000"/>
                    <a:lumOff val="15000"/>
                  </a:schemeClr>
                </a:solidFill>
              </a:rPr>
              <a:t> </a:t>
            </a:r>
            <a:r>
              <a:rPr lang="en-IE" dirty="0" err="1">
                <a:solidFill>
                  <a:schemeClr val="tx1">
                    <a:lumMod val="85000"/>
                    <a:lumOff val="15000"/>
                  </a:schemeClr>
                </a:solidFill>
              </a:rPr>
              <a:t>gelin</a:t>
            </a:r>
            <a:r>
              <a:rPr lang="en-IE" dirty="0">
                <a:solidFill>
                  <a:schemeClr val="tx1">
                    <a:lumMod val="85000"/>
                    <a:lumOff val="15000"/>
                  </a:schemeClr>
                </a:solidFill>
              </a:rPr>
              <a:t>, Hogwarts </a:t>
            </a:r>
            <a:r>
              <a:rPr lang="en-IE" dirty="0" err="1">
                <a:solidFill>
                  <a:schemeClr val="tx1">
                    <a:lumMod val="85000"/>
                    <a:lumOff val="15000"/>
                  </a:schemeClr>
                </a:solidFill>
              </a:rPr>
              <a:t>sizi</a:t>
            </a:r>
            <a:r>
              <a:rPr lang="en-IE" dirty="0">
                <a:solidFill>
                  <a:schemeClr val="tx1">
                    <a:lumMod val="85000"/>
                    <a:lumOff val="15000"/>
                  </a:schemeClr>
                </a:solidFill>
              </a:rPr>
              <a:t> </a:t>
            </a:r>
            <a:r>
              <a:rPr lang="en-IE" dirty="0" err="1">
                <a:solidFill>
                  <a:schemeClr val="tx1">
                    <a:lumMod val="85000"/>
                    <a:lumOff val="15000"/>
                  </a:schemeClr>
                </a:solidFill>
              </a:rPr>
              <a:t>evinize</a:t>
            </a:r>
            <a:r>
              <a:rPr lang="en-IE" dirty="0">
                <a:solidFill>
                  <a:schemeClr val="tx1">
                    <a:lumMod val="85000"/>
                    <a:lumOff val="15000"/>
                  </a:schemeClr>
                </a:solidFill>
              </a:rPr>
              <a:t> </a:t>
            </a:r>
            <a:r>
              <a:rPr lang="en-IE" dirty="0" err="1">
                <a:solidFill>
                  <a:schemeClr val="tx1">
                    <a:lumMod val="85000"/>
                    <a:lumOff val="15000"/>
                  </a:schemeClr>
                </a:solidFill>
              </a:rPr>
              <a:t>hoş</a:t>
            </a:r>
            <a:r>
              <a:rPr lang="en-IE" dirty="0">
                <a:solidFill>
                  <a:schemeClr val="tx1">
                    <a:lumMod val="85000"/>
                    <a:lumOff val="15000"/>
                  </a:schemeClr>
                </a:solidFill>
              </a:rPr>
              <a:t> </a:t>
            </a:r>
            <a:r>
              <a:rPr lang="en-IE" dirty="0" err="1">
                <a:solidFill>
                  <a:schemeClr val="tx1">
                    <a:lumMod val="85000"/>
                    <a:lumOff val="15000"/>
                  </a:schemeClr>
                </a:solidFill>
              </a:rPr>
              <a:t>geldiniz</a:t>
            </a:r>
            <a:r>
              <a:rPr lang="en-IE" dirty="0">
                <a:solidFill>
                  <a:schemeClr val="tx1">
                    <a:lumMod val="85000"/>
                    <a:lumOff val="15000"/>
                  </a:schemeClr>
                </a:solidFill>
              </a:rPr>
              <a:t> </a:t>
            </a:r>
            <a:r>
              <a:rPr lang="en-IE" dirty="0" err="1">
                <a:solidFill>
                  <a:schemeClr val="tx1">
                    <a:lumMod val="85000"/>
                    <a:lumOff val="15000"/>
                  </a:schemeClr>
                </a:solidFill>
              </a:rPr>
              <a:t>demek</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her </a:t>
            </a:r>
            <a:r>
              <a:rPr lang="en-IE" dirty="0" err="1">
                <a:solidFill>
                  <a:schemeClr val="tx1">
                    <a:lumMod val="85000"/>
                    <a:lumOff val="15000"/>
                  </a:schemeClr>
                </a:solidFill>
              </a:rPr>
              <a:t>zaman</a:t>
            </a:r>
            <a:r>
              <a:rPr lang="en-IE" dirty="0">
                <a:solidFill>
                  <a:schemeClr val="tx1">
                    <a:lumMod val="85000"/>
                    <a:lumOff val="15000"/>
                  </a:schemeClr>
                </a:solidFill>
              </a:rPr>
              <a:t> </a:t>
            </a:r>
            <a:r>
              <a:rPr lang="en-IE" dirty="0" err="1">
                <a:solidFill>
                  <a:schemeClr val="tx1">
                    <a:lumMod val="85000"/>
                    <a:lumOff val="15000"/>
                  </a:schemeClr>
                </a:solidFill>
              </a:rPr>
              <a:t>orada</a:t>
            </a:r>
            <a:r>
              <a:rPr lang="en-IE" dirty="0">
                <a:solidFill>
                  <a:schemeClr val="tx1">
                    <a:lumMod val="85000"/>
                    <a:lumOff val="15000"/>
                  </a:schemeClr>
                </a:solidFill>
              </a:rPr>
              <a:t> </a:t>
            </a:r>
            <a:r>
              <a:rPr lang="en-IE" dirty="0" err="1">
                <a:solidFill>
                  <a:schemeClr val="tx1">
                    <a:lumMod val="85000"/>
                    <a:lumOff val="15000"/>
                  </a:schemeClr>
                </a:solidFill>
              </a:rPr>
              <a:t>olacak</a:t>
            </a:r>
            <a:r>
              <a:rPr lang="en-IE" dirty="0">
                <a:solidFill>
                  <a:schemeClr val="tx1">
                    <a:lumMod val="85000"/>
                    <a:lumOff val="15000"/>
                  </a:schemeClr>
                </a:solidFill>
              </a:rPr>
              <a:t>." -J.K. Rowling, </a:t>
            </a:r>
            <a:r>
              <a:rPr lang="en-IE" dirty="0" err="1">
                <a:solidFill>
                  <a:schemeClr val="tx1">
                    <a:lumMod val="85000"/>
                    <a:lumOff val="15000"/>
                  </a:schemeClr>
                </a:solidFill>
              </a:rPr>
              <a:t>yazar</a:t>
            </a:r>
            <a:endParaRPr lang="en-IE"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xmlns="" id="{61336736-EA1C-4384-8CBE-96B4C556A972}"/>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82465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6875E2B7-F37A-4E2B-86B5-085C80C30660}"/>
              </a:ext>
            </a:extLst>
          </p:cNvPr>
          <p:cNvSpPr>
            <a:spLocks noGrp="1"/>
          </p:cNvSpPr>
          <p:nvPr>
            <p:ph type="body" sz="quarter" idx="13"/>
          </p:nvPr>
        </p:nvSpPr>
        <p:spPr>
          <a:xfrm>
            <a:off x="5683250" y="307818"/>
            <a:ext cx="5973732" cy="1181190"/>
          </a:xfrm>
        </p:spPr>
        <p:txBody>
          <a:bodyPr>
            <a:noAutofit/>
          </a:bodyPr>
          <a:lstStyle/>
          <a:p>
            <a:pPr>
              <a:lnSpc>
                <a:spcPct val="100000"/>
              </a:lnSpc>
              <a:spcBef>
                <a:spcPts val="0"/>
              </a:spcBef>
            </a:pPr>
            <a:r>
              <a:rPr lang="en-IE" sz="3200" b="1" dirty="0">
                <a:solidFill>
                  <a:srgbClr val="ED2A59"/>
                </a:solidFill>
              </a:rPr>
              <a:t>1. </a:t>
            </a:r>
            <a:r>
              <a:rPr lang="en-IE" sz="3200" b="1" dirty="0" err="1">
                <a:solidFill>
                  <a:srgbClr val="ED2A59"/>
                </a:solidFill>
              </a:rPr>
              <a:t>Kitlenizle</a:t>
            </a:r>
            <a:r>
              <a:rPr lang="en-IE" sz="3200" b="1" dirty="0">
                <a:solidFill>
                  <a:srgbClr val="ED2A59"/>
                </a:solidFill>
              </a:rPr>
              <a:t> </a:t>
            </a:r>
            <a:r>
              <a:rPr lang="en-IE" sz="3200" b="1" dirty="0" err="1">
                <a:solidFill>
                  <a:srgbClr val="ED2A59"/>
                </a:solidFill>
              </a:rPr>
              <a:t>Bağlantı</a:t>
            </a:r>
            <a:r>
              <a:rPr lang="en-IE" sz="3200" b="1" dirty="0">
                <a:solidFill>
                  <a:srgbClr val="ED2A59"/>
                </a:solidFill>
              </a:rPr>
              <a:t> </a:t>
            </a:r>
            <a:r>
              <a:rPr lang="en-IE" sz="3200" b="1" dirty="0" err="1">
                <a:solidFill>
                  <a:srgbClr val="ED2A59"/>
                </a:solidFill>
              </a:rPr>
              <a:t>Kurmak</a:t>
            </a:r>
            <a:r>
              <a:rPr lang="en-IE" sz="3200" b="1" dirty="0">
                <a:solidFill>
                  <a:srgbClr val="ED2A59"/>
                </a:solidFill>
              </a:rPr>
              <a:t> </a:t>
            </a:r>
            <a:r>
              <a:rPr lang="en-IE" sz="3200" b="1" dirty="0" err="1">
                <a:solidFill>
                  <a:srgbClr val="ED2A59"/>
                </a:solidFill>
              </a:rPr>
              <a:t>için</a:t>
            </a:r>
            <a:r>
              <a:rPr lang="en-IE" sz="3200" b="1" dirty="0">
                <a:solidFill>
                  <a:srgbClr val="ED2A59"/>
                </a:solidFill>
              </a:rPr>
              <a:t> </a:t>
            </a:r>
            <a:r>
              <a:rPr lang="en-IE" sz="3200" b="1" dirty="0" err="1">
                <a:solidFill>
                  <a:srgbClr val="ED2A59"/>
                </a:solidFill>
              </a:rPr>
              <a:t>Hikaye</a:t>
            </a:r>
            <a:r>
              <a:rPr lang="en-IE" sz="3200" b="1" dirty="0">
                <a:solidFill>
                  <a:srgbClr val="ED2A59"/>
                </a:solidFill>
              </a:rPr>
              <a:t> </a:t>
            </a:r>
            <a:r>
              <a:rPr lang="en-IE" sz="3200" b="1" dirty="0" err="1">
                <a:solidFill>
                  <a:srgbClr val="ED2A59"/>
                </a:solidFill>
              </a:rPr>
              <a:t>Anlatmanın</a:t>
            </a:r>
            <a:r>
              <a:rPr lang="en-IE" sz="3200" b="1" dirty="0">
                <a:solidFill>
                  <a:srgbClr val="ED2A59"/>
                </a:solidFill>
              </a:rPr>
              <a:t> </a:t>
            </a:r>
            <a:r>
              <a:rPr lang="en-IE" sz="3200" b="1" dirty="0" err="1">
                <a:solidFill>
                  <a:srgbClr val="ED2A59"/>
                </a:solidFill>
              </a:rPr>
              <a:t>Gücü</a:t>
            </a:r>
            <a:endParaRPr lang="en-IE" sz="3200" b="1" dirty="0">
              <a:solidFill>
                <a:srgbClr val="ED2A59"/>
              </a:solidFill>
            </a:endParaRPr>
          </a:p>
        </p:txBody>
      </p:sp>
      <p:sp>
        <p:nvSpPr>
          <p:cNvPr id="9" name="Text Placeholder 8">
            <a:extLst>
              <a:ext uri="{FF2B5EF4-FFF2-40B4-BE49-F238E27FC236}">
                <a16:creationId xmlns:a16="http://schemas.microsoft.com/office/drawing/2014/main" xmlns="" id="{EFE5DAE3-3123-45CD-B922-D861CA1370AD}"/>
              </a:ext>
            </a:extLst>
          </p:cNvPr>
          <p:cNvSpPr>
            <a:spLocks noGrp="1"/>
          </p:cNvSpPr>
          <p:nvPr>
            <p:ph type="body" sz="quarter" idx="14"/>
          </p:nvPr>
        </p:nvSpPr>
        <p:spPr>
          <a:xfrm>
            <a:off x="6255945" y="2101040"/>
            <a:ext cx="5821378" cy="2592420"/>
          </a:xfrm>
        </p:spPr>
        <p:txBody>
          <a:bodyPr/>
          <a:lstStyle/>
          <a:p>
            <a:pPr algn="l"/>
            <a:r>
              <a:rPr lang="en-IE" b="1" dirty="0" err="1">
                <a:solidFill>
                  <a:schemeClr val="accent1"/>
                </a:solidFill>
              </a:rPr>
              <a:t>Giriş</a:t>
            </a:r>
            <a:r>
              <a:rPr lang="en-IE" b="1" dirty="0">
                <a:solidFill>
                  <a:schemeClr val="accent1"/>
                </a:solidFill>
              </a:rPr>
              <a:t> </a:t>
            </a:r>
            <a:r>
              <a:rPr lang="en-IE" b="1" dirty="0" err="1">
                <a:solidFill>
                  <a:schemeClr val="accent1"/>
                </a:solidFill>
              </a:rPr>
              <a:t>Hikaye</a:t>
            </a:r>
            <a:r>
              <a:rPr lang="en-IE" b="1" dirty="0">
                <a:solidFill>
                  <a:schemeClr val="accent1"/>
                </a:solidFill>
              </a:rPr>
              <a:t> </a:t>
            </a:r>
            <a:r>
              <a:rPr lang="en-IE" b="1" dirty="0" err="1">
                <a:solidFill>
                  <a:schemeClr val="accent1"/>
                </a:solidFill>
              </a:rPr>
              <a:t>anlatımı</a:t>
            </a:r>
            <a:r>
              <a:rPr lang="en-IE" b="1" dirty="0">
                <a:solidFill>
                  <a:schemeClr val="accent1"/>
                </a:solidFill>
              </a:rPr>
              <a:t> </a:t>
            </a:r>
            <a:r>
              <a:rPr lang="en-IE" b="1" dirty="0" err="1">
                <a:solidFill>
                  <a:schemeClr val="accent1"/>
                </a:solidFill>
              </a:rPr>
              <a:t>nedir</a:t>
            </a:r>
            <a:r>
              <a:rPr lang="en-IE" b="1" dirty="0">
                <a:solidFill>
                  <a:schemeClr val="accent1"/>
                </a:solidFill>
              </a:rPr>
              <a:t>?</a:t>
            </a:r>
          </a:p>
          <a:p>
            <a:pPr algn="l"/>
            <a:r>
              <a:rPr lang="en-IE" b="1" dirty="0" err="1">
                <a:solidFill>
                  <a:srgbClr val="EF619A"/>
                </a:solidFill>
              </a:rPr>
              <a:t>Strateji</a:t>
            </a:r>
            <a:r>
              <a:rPr lang="en-IE" b="1" dirty="0">
                <a:solidFill>
                  <a:srgbClr val="EF619A"/>
                </a:solidFill>
              </a:rPr>
              <a:t> </a:t>
            </a:r>
            <a:r>
              <a:rPr lang="en-IE" b="1" dirty="0" err="1">
                <a:solidFill>
                  <a:srgbClr val="EF619A"/>
                </a:solidFill>
              </a:rPr>
              <a:t>Dijital</a:t>
            </a:r>
            <a:r>
              <a:rPr lang="en-IE" b="1" dirty="0">
                <a:solidFill>
                  <a:srgbClr val="EF619A"/>
                </a:solidFill>
              </a:rPr>
              <a:t> </a:t>
            </a:r>
            <a:r>
              <a:rPr lang="en-IE" dirty="0" err="1"/>
              <a:t>Öykü</a:t>
            </a:r>
            <a:r>
              <a:rPr lang="en-IE" dirty="0"/>
              <a:t> </a:t>
            </a:r>
            <a:r>
              <a:rPr lang="en-IE" dirty="0" err="1"/>
              <a:t>Anlatma</a:t>
            </a:r>
            <a:r>
              <a:rPr lang="en-IE" dirty="0"/>
              <a:t> </a:t>
            </a:r>
            <a:r>
              <a:rPr lang="en-IE" dirty="0" err="1"/>
              <a:t>ve</a:t>
            </a:r>
            <a:r>
              <a:rPr lang="en-IE" dirty="0"/>
              <a:t> </a:t>
            </a:r>
            <a:r>
              <a:rPr lang="en-IE" dirty="0" err="1"/>
              <a:t>Misyon</a:t>
            </a:r>
            <a:r>
              <a:rPr lang="en-IE" dirty="0"/>
              <a:t> </a:t>
            </a:r>
            <a:r>
              <a:rPr lang="en-IE" dirty="0" err="1"/>
              <a:t>Pazarlama</a:t>
            </a:r>
            <a:r>
              <a:rPr lang="en-IE" dirty="0"/>
              <a:t>, </a:t>
            </a:r>
            <a:r>
              <a:rPr lang="en-IE" dirty="0" err="1"/>
              <a:t>projenizi</a:t>
            </a:r>
            <a:r>
              <a:rPr lang="en-IE" dirty="0"/>
              <a:t> </a:t>
            </a:r>
            <a:r>
              <a:rPr lang="en-IE" dirty="0" err="1"/>
              <a:t>ilerletmek</a:t>
            </a:r>
            <a:r>
              <a:rPr lang="en-IE" dirty="0"/>
              <a:t> </a:t>
            </a:r>
            <a:r>
              <a:rPr lang="en-IE" dirty="0" err="1"/>
              <a:t>için</a:t>
            </a:r>
            <a:r>
              <a:rPr lang="en-IE" dirty="0"/>
              <a:t> </a:t>
            </a:r>
            <a:r>
              <a:rPr lang="en-IE" dirty="0" err="1"/>
              <a:t>sosyal</a:t>
            </a:r>
            <a:r>
              <a:rPr lang="en-IE" dirty="0"/>
              <a:t> </a:t>
            </a:r>
            <a:r>
              <a:rPr lang="en-IE" dirty="0" err="1"/>
              <a:t>etkinizi</a:t>
            </a:r>
            <a:r>
              <a:rPr lang="en-IE" dirty="0"/>
              <a:t> </a:t>
            </a:r>
            <a:r>
              <a:rPr lang="en-IE" dirty="0" err="1"/>
              <a:t>anlatmanıza</a:t>
            </a:r>
            <a:r>
              <a:rPr lang="en-IE" dirty="0"/>
              <a:t> </a:t>
            </a:r>
            <a:r>
              <a:rPr lang="en-IE" dirty="0" err="1"/>
              <a:t>nasıl</a:t>
            </a:r>
            <a:r>
              <a:rPr lang="en-IE" dirty="0"/>
              <a:t> </a:t>
            </a:r>
            <a:r>
              <a:rPr lang="en-IE" dirty="0" err="1"/>
              <a:t>yardımcı</a:t>
            </a:r>
            <a:r>
              <a:rPr lang="en-IE" dirty="0"/>
              <a:t> </a:t>
            </a:r>
            <a:r>
              <a:rPr lang="en-IE" dirty="0" err="1"/>
              <a:t>olabilir</a:t>
            </a:r>
            <a:r>
              <a:rPr lang="en-IE" dirty="0"/>
              <a:t>?</a:t>
            </a:r>
          </a:p>
          <a:p>
            <a:pPr algn="l"/>
            <a:r>
              <a:rPr lang="en-IE" b="1" dirty="0" err="1">
                <a:solidFill>
                  <a:srgbClr val="FFC000"/>
                </a:solidFill>
              </a:rPr>
              <a:t>Geliştirme</a:t>
            </a:r>
            <a:r>
              <a:rPr lang="en-IE" dirty="0"/>
              <a:t> </a:t>
            </a:r>
            <a:r>
              <a:rPr lang="en-IE" dirty="0" err="1"/>
              <a:t>Hikayenizi</a:t>
            </a:r>
            <a:r>
              <a:rPr lang="en-IE" dirty="0"/>
              <a:t> </a:t>
            </a:r>
            <a:r>
              <a:rPr lang="en-IE" dirty="0" err="1"/>
              <a:t>oluşturmak</a:t>
            </a:r>
            <a:r>
              <a:rPr lang="en-IE" dirty="0"/>
              <a:t> </a:t>
            </a:r>
            <a:r>
              <a:rPr lang="en-IE" dirty="0" err="1"/>
              <a:t>ve</a:t>
            </a:r>
            <a:r>
              <a:rPr lang="en-IE" dirty="0"/>
              <a:t> </a:t>
            </a:r>
            <a:r>
              <a:rPr lang="en-IE" dirty="0" err="1"/>
              <a:t>paylaşmak</a:t>
            </a:r>
            <a:r>
              <a:rPr lang="en-IE" dirty="0"/>
              <a:t> </a:t>
            </a:r>
            <a:r>
              <a:rPr lang="en-IE" dirty="0" err="1"/>
              <a:t>için</a:t>
            </a:r>
            <a:r>
              <a:rPr lang="en-IE" dirty="0"/>
              <a:t> </a:t>
            </a:r>
            <a:r>
              <a:rPr lang="en-IE" dirty="0" err="1"/>
              <a:t>hangi</a:t>
            </a:r>
            <a:r>
              <a:rPr lang="en-IE" dirty="0"/>
              <a:t> </a:t>
            </a:r>
            <a:r>
              <a:rPr lang="en-IE" dirty="0" err="1"/>
              <a:t>kaynaklara</a:t>
            </a:r>
            <a:r>
              <a:rPr lang="en-IE" dirty="0"/>
              <a:t> </a:t>
            </a:r>
            <a:r>
              <a:rPr lang="en-IE" dirty="0" err="1"/>
              <a:t>ve</a:t>
            </a:r>
            <a:r>
              <a:rPr lang="en-IE" dirty="0"/>
              <a:t> </a:t>
            </a:r>
            <a:r>
              <a:rPr lang="en-IE" dirty="0" err="1"/>
              <a:t>becerilere</a:t>
            </a:r>
            <a:r>
              <a:rPr lang="en-IE" dirty="0"/>
              <a:t> </a:t>
            </a:r>
            <a:r>
              <a:rPr lang="en-IE" dirty="0" err="1"/>
              <a:t>ihtiyacınız</a:t>
            </a:r>
            <a:r>
              <a:rPr lang="en-IE" dirty="0"/>
              <a:t> </a:t>
            </a:r>
            <a:r>
              <a:rPr lang="en-IE" dirty="0" err="1"/>
              <a:t>var</a:t>
            </a:r>
            <a:r>
              <a:rPr lang="en-IE" dirty="0"/>
              <a:t>?</a:t>
            </a:r>
          </a:p>
          <a:p>
            <a:pPr algn="l"/>
            <a:r>
              <a:rPr lang="en-IE" b="1" dirty="0">
                <a:solidFill>
                  <a:schemeClr val="accent6">
                    <a:lumMod val="75000"/>
                  </a:schemeClr>
                </a:solidFill>
              </a:rPr>
              <a:t>Motive </a:t>
            </a:r>
            <a:r>
              <a:rPr lang="en-IE" b="1" dirty="0" err="1">
                <a:solidFill>
                  <a:schemeClr val="accent6">
                    <a:lumMod val="75000"/>
                  </a:schemeClr>
                </a:solidFill>
              </a:rPr>
              <a:t>edici</a:t>
            </a:r>
            <a:r>
              <a:rPr lang="en-IE" b="1" dirty="0">
                <a:solidFill>
                  <a:schemeClr val="accent6">
                    <a:lumMod val="75000"/>
                  </a:schemeClr>
                </a:solidFill>
              </a:rPr>
              <a:t> </a:t>
            </a:r>
            <a:r>
              <a:rPr lang="en-IE" dirty="0" err="1"/>
              <a:t>ve</a:t>
            </a:r>
            <a:r>
              <a:rPr lang="en-IE" dirty="0"/>
              <a:t> </a:t>
            </a:r>
            <a:r>
              <a:rPr lang="en-IE" dirty="0" err="1"/>
              <a:t>ilgi</a:t>
            </a:r>
            <a:r>
              <a:rPr lang="en-IE" dirty="0"/>
              <a:t> </a:t>
            </a:r>
            <a:r>
              <a:rPr lang="en-IE" dirty="0" err="1"/>
              <a:t>çekici</a:t>
            </a:r>
            <a:r>
              <a:rPr lang="en-IE" dirty="0"/>
              <a:t> </a:t>
            </a:r>
            <a:r>
              <a:rPr lang="en-IE" dirty="0" err="1"/>
              <a:t>bir</a:t>
            </a:r>
            <a:r>
              <a:rPr lang="en-IE" dirty="0"/>
              <a:t> </a:t>
            </a:r>
            <a:r>
              <a:rPr lang="en-IE" dirty="0" err="1"/>
              <a:t>hikaye</a:t>
            </a:r>
            <a:r>
              <a:rPr lang="en-IE" dirty="0"/>
              <a:t> </a:t>
            </a:r>
            <a:r>
              <a:rPr lang="en-IE" dirty="0" err="1"/>
              <a:t>geliştirirken</a:t>
            </a:r>
            <a:r>
              <a:rPr lang="en-IE" dirty="0"/>
              <a:t> </a:t>
            </a:r>
            <a:r>
              <a:rPr lang="en-IE" dirty="0" err="1"/>
              <a:t>nelere</a:t>
            </a:r>
            <a:r>
              <a:rPr lang="en-IE" dirty="0"/>
              <a:t> </a:t>
            </a:r>
            <a:r>
              <a:rPr lang="en-IE" dirty="0" err="1"/>
              <a:t>dikkat</a:t>
            </a:r>
            <a:r>
              <a:rPr lang="en-IE" dirty="0"/>
              <a:t> </a:t>
            </a:r>
            <a:r>
              <a:rPr lang="en-IE" dirty="0" err="1"/>
              <a:t>etmelisiniz</a:t>
            </a:r>
            <a:r>
              <a:rPr lang="en-IE" dirty="0"/>
              <a:t>?</a:t>
            </a:r>
          </a:p>
          <a:p>
            <a:pPr algn="l"/>
            <a:r>
              <a:rPr lang="en-IE" b="1" dirty="0" err="1">
                <a:solidFill>
                  <a:schemeClr val="accent5"/>
                </a:solidFill>
              </a:rPr>
              <a:t>Araçlar</a:t>
            </a:r>
            <a:r>
              <a:rPr lang="en-IE" b="1" dirty="0">
                <a:solidFill>
                  <a:schemeClr val="accent5"/>
                </a:solidFill>
              </a:rPr>
              <a:t> </a:t>
            </a:r>
            <a:r>
              <a:rPr lang="en-IE" b="1" dirty="0" err="1">
                <a:solidFill>
                  <a:schemeClr val="accent5"/>
                </a:solidFill>
              </a:rPr>
              <a:t>Hikayelerinizi</a:t>
            </a:r>
            <a:r>
              <a:rPr lang="en-IE" b="1" dirty="0">
                <a:solidFill>
                  <a:schemeClr val="accent5"/>
                </a:solidFill>
              </a:rPr>
              <a:t> </a:t>
            </a:r>
            <a:r>
              <a:rPr lang="en-IE" dirty="0" err="1"/>
              <a:t>düzenlemek</a:t>
            </a:r>
            <a:r>
              <a:rPr lang="en-IE" dirty="0"/>
              <a:t>, </a:t>
            </a:r>
            <a:r>
              <a:rPr lang="en-IE" dirty="0" err="1"/>
              <a:t>depolamak</a:t>
            </a:r>
            <a:r>
              <a:rPr lang="en-IE" dirty="0"/>
              <a:t> </a:t>
            </a:r>
            <a:r>
              <a:rPr lang="en-IE" dirty="0" err="1"/>
              <a:t>ve</a:t>
            </a:r>
            <a:r>
              <a:rPr lang="en-IE" dirty="0"/>
              <a:t> </a:t>
            </a:r>
            <a:r>
              <a:rPr lang="en-IE" dirty="0" err="1"/>
              <a:t>paylaşmak</a:t>
            </a:r>
            <a:r>
              <a:rPr lang="en-IE" dirty="0"/>
              <a:t> </a:t>
            </a:r>
            <a:r>
              <a:rPr lang="en-IE" dirty="0" err="1"/>
              <a:t>için</a:t>
            </a:r>
            <a:r>
              <a:rPr lang="en-IE" dirty="0"/>
              <a:t> </a:t>
            </a:r>
            <a:r>
              <a:rPr lang="en-IE" dirty="0" err="1"/>
              <a:t>hangi</a:t>
            </a:r>
            <a:r>
              <a:rPr lang="en-IE" dirty="0"/>
              <a:t> </a:t>
            </a:r>
            <a:r>
              <a:rPr lang="en-IE" dirty="0" err="1"/>
              <a:t>teknolojiler</a:t>
            </a:r>
            <a:r>
              <a:rPr lang="en-IE" dirty="0"/>
              <a:t> </a:t>
            </a:r>
            <a:r>
              <a:rPr lang="en-IE" dirty="0" err="1"/>
              <a:t>mevcut</a:t>
            </a:r>
            <a:r>
              <a:rPr lang="en-IE" dirty="0"/>
              <a:t>?</a:t>
            </a:r>
            <a:endParaRPr lang="en-IE" dirty="0"/>
          </a:p>
        </p:txBody>
      </p:sp>
      <p:pic>
        <p:nvPicPr>
          <p:cNvPr id="15" name="Picture Placeholder 14" descr="A picture containing person, outdoor&#10;&#10;Description automatically generated">
            <a:extLst>
              <a:ext uri="{FF2B5EF4-FFF2-40B4-BE49-F238E27FC236}">
                <a16:creationId xmlns:a16="http://schemas.microsoft.com/office/drawing/2014/main" xmlns="" id="{947C9955-63D8-4CF5-9421-7335285677DD}"/>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1628590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031EE63A-CF14-4848-9F99-E93FB8CF6EA4}"/>
              </a:ext>
            </a:extLst>
          </p:cNvPr>
          <p:cNvSpPr>
            <a:spLocks noGrp="1"/>
          </p:cNvSpPr>
          <p:nvPr>
            <p:ph type="body" sz="quarter" idx="14"/>
          </p:nvPr>
        </p:nvSpPr>
        <p:spPr>
          <a:xfrm>
            <a:off x="3966827" y="320171"/>
            <a:ext cx="7540362" cy="5206518"/>
          </a:xfrm>
        </p:spPr>
        <p:txBody>
          <a:bodyPr/>
          <a:lstStyle/>
          <a:p>
            <a:r>
              <a:rPr lang="en-IE" b="1" dirty="0" err="1">
                <a:solidFill>
                  <a:schemeClr val="accent1"/>
                </a:solidFill>
              </a:rPr>
              <a:t>Dijital</a:t>
            </a:r>
            <a:r>
              <a:rPr lang="en-IE" b="1" dirty="0">
                <a:solidFill>
                  <a:schemeClr val="accent1"/>
                </a:solidFill>
              </a:rPr>
              <a:t> </a:t>
            </a:r>
            <a:r>
              <a:rPr lang="en-IE" b="1" dirty="0" err="1">
                <a:solidFill>
                  <a:schemeClr val="accent1"/>
                </a:solidFill>
              </a:rPr>
              <a:t>Sosyal</a:t>
            </a:r>
            <a:r>
              <a:rPr lang="en-IE" b="1" dirty="0">
                <a:solidFill>
                  <a:schemeClr val="accent1"/>
                </a:solidFill>
              </a:rPr>
              <a:t> </a:t>
            </a:r>
            <a:r>
              <a:rPr lang="en-IE" b="1" dirty="0" err="1">
                <a:solidFill>
                  <a:schemeClr val="accent1"/>
                </a:solidFill>
              </a:rPr>
              <a:t>İnovasyon</a:t>
            </a:r>
            <a:r>
              <a:rPr lang="en-IE" b="1" dirty="0">
                <a:solidFill>
                  <a:schemeClr val="accent1"/>
                </a:solidFill>
              </a:rPr>
              <a:t> </a:t>
            </a:r>
            <a:r>
              <a:rPr lang="en-IE" b="1" dirty="0" err="1">
                <a:solidFill>
                  <a:schemeClr val="accent1"/>
                </a:solidFill>
              </a:rPr>
              <a:t>Hikayeleri</a:t>
            </a:r>
            <a:r>
              <a:rPr lang="en-IE" b="1" dirty="0">
                <a:solidFill>
                  <a:schemeClr val="accent1"/>
                </a:solidFill>
              </a:rPr>
              <a:t> </a:t>
            </a:r>
            <a:r>
              <a:rPr lang="en-IE" b="1" dirty="0" err="1">
                <a:solidFill>
                  <a:schemeClr val="accent1"/>
                </a:solidFill>
              </a:rPr>
              <a:t>pek</a:t>
            </a:r>
            <a:r>
              <a:rPr lang="en-IE" b="1" dirty="0">
                <a:solidFill>
                  <a:schemeClr val="accent1"/>
                </a:solidFill>
              </a:rPr>
              <a:t> </a:t>
            </a:r>
            <a:r>
              <a:rPr lang="en-IE" b="1" dirty="0" err="1">
                <a:solidFill>
                  <a:schemeClr val="accent1"/>
                </a:solidFill>
              </a:rPr>
              <a:t>çok</a:t>
            </a:r>
            <a:r>
              <a:rPr lang="en-IE" b="1" dirty="0">
                <a:solidFill>
                  <a:schemeClr val="accent1"/>
                </a:solidFill>
              </a:rPr>
              <a:t> </a:t>
            </a:r>
            <a:r>
              <a:rPr lang="en-IE" b="1" dirty="0" err="1">
                <a:solidFill>
                  <a:schemeClr val="accent1"/>
                </a:solidFill>
              </a:rPr>
              <a:t>şekilde</a:t>
            </a:r>
            <a:r>
              <a:rPr lang="en-IE" b="1" dirty="0">
                <a:solidFill>
                  <a:schemeClr val="accent1"/>
                </a:solidFill>
              </a:rPr>
              <a:t> </a:t>
            </a:r>
            <a:r>
              <a:rPr lang="en-IE" dirty="0" err="1">
                <a:solidFill>
                  <a:schemeClr val="tx1">
                    <a:lumMod val="85000"/>
                    <a:lumOff val="15000"/>
                  </a:schemeClr>
                </a:solidFill>
              </a:rPr>
              <a:t>anlatılabilir</a:t>
            </a:r>
            <a:r>
              <a:rPr lang="en-IE" dirty="0">
                <a:solidFill>
                  <a:schemeClr val="tx1">
                    <a:lumMod val="85000"/>
                    <a:lumOff val="15000"/>
                  </a:schemeClr>
                </a:solidFill>
              </a:rPr>
              <a:t>… </a:t>
            </a:r>
            <a:r>
              <a:rPr lang="en-IE" dirty="0" err="1">
                <a:solidFill>
                  <a:schemeClr val="tx1">
                    <a:lumMod val="85000"/>
                    <a:lumOff val="15000"/>
                  </a:schemeClr>
                </a:solidFill>
              </a:rPr>
              <a:t>Uzun</a:t>
            </a:r>
            <a:r>
              <a:rPr lang="en-IE" dirty="0">
                <a:solidFill>
                  <a:schemeClr val="tx1">
                    <a:lumMod val="85000"/>
                    <a:lumOff val="15000"/>
                  </a:schemeClr>
                </a:solidFill>
              </a:rPr>
              <a:t> </a:t>
            </a:r>
            <a:r>
              <a:rPr lang="en-IE" dirty="0" err="1">
                <a:solidFill>
                  <a:schemeClr val="tx1">
                    <a:lumMod val="85000"/>
                    <a:lumOff val="15000"/>
                  </a:schemeClr>
                </a:solidFill>
              </a:rPr>
              <a:t>Bloglar</a:t>
            </a:r>
            <a:r>
              <a:rPr lang="en-IE" dirty="0">
                <a:solidFill>
                  <a:schemeClr val="tx1">
                    <a:lumMod val="85000"/>
                    <a:lumOff val="15000"/>
                  </a:schemeClr>
                </a:solidFill>
              </a:rPr>
              <a:t>, </a:t>
            </a:r>
            <a:r>
              <a:rPr lang="en-IE" dirty="0" err="1">
                <a:solidFill>
                  <a:schemeClr val="tx1">
                    <a:lumMod val="85000"/>
                    <a:lumOff val="15000"/>
                  </a:schemeClr>
                </a:solidFill>
              </a:rPr>
              <a:t>Vlog'lar</a:t>
            </a:r>
            <a:r>
              <a:rPr lang="en-IE" dirty="0">
                <a:solidFill>
                  <a:schemeClr val="tx1">
                    <a:lumMod val="85000"/>
                    <a:lumOff val="15000"/>
                  </a:schemeClr>
                </a:solidFill>
              </a:rPr>
              <a:t>, Twitter (140 </a:t>
            </a:r>
            <a:r>
              <a:rPr lang="en-IE" dirty="0" err="1">
                <a:solidFill>
                  <a:schemeClr val="tx1">
                    <a:lumMod val="85000"/>
                    <a:lumOff val="15000"/>
                  </a:schemeClr>
                </a:solidFill>
              </a:rPr>
              <a:t>karakter</a:t>
            </a:r>
            <a:r>
              <a:rPr lang="en-IE" dirty="0">
                <a:solidFill>
                  <a:schemeClr val="tx1">
                    <a:lumMod val="85000"/>
                    <a:lumOff val="15000"/>
                  </a:schemeClr>
                </a:solidFill>
              </a:rPr>
              <a:t>), </a:t>
            </a:r>
            <a:r>
              <a:rPr lang="en-IE" dirty="0" err="1">
                <a:solidFill>
                  <a:schemeClr val="tx1">
                    <a:lumMod val="85000"/>
                    <a:lumOff val="15000"/>
                  </a:schemeClr>
                </a:solidFill>
              </a:rPr>
              <a:t>sosyal</a:t>
            </a:r>
            <a:r>
              <a:rPr lang="en-IE" dirty="0">
                <a:solidFill>
                  <a:schemeClr val="tx1">
                    <a:lumMod val="85000"/>
                    <a:lumOff val="15000"/>
                  </a:schemeClr>
                </a:solidFill>
              </a:rPr>
              <a:t> </a:t>
            </a:r>
            <a:r>
              <a:rPr lang="en-IE" dirty="0" err="1">
                <a:solidFill>
                  <a:schemeClr val="tx1">
                    <a:lumMod val="85000"/>
                    <a:lumOff val="15000"/>
                  </a:schemeClr>
                </a:solidFill>
              </a:rPr>
              <a:t>medya</a:t>
            </a:r>
            <a:r>
              <a:rPr lang="en-IE" dirty="0">
                <a:solidFill>
                  <a:schemeClr val="tx1">
                    <a:lumMod val="85000"/>
                    <a:lumOff val="15000"/>
                  </a:schemeClr>
                </a:solidFill>
              </a:rPr>
              <a:t> </a:t>
            </a:r>
            <a:r>
              <a:rPr lang="en-IE" dirty="0" err="1">
                <a:solidFill>
                  <a:schemeClr val="tx1">
                    <a:lumMod val="85000"/>
                    <a:lumOff val="15000"/>
                  </a:schemeClr>
                </a:solidFill>
              </a:rPr>
              <a:t>gönderileri</a:t>
            </a:r>
            <a:r>
              <a:rPr lang="en-IE" dirty="0">
                <a:solidFill>
                  <a:schemeClr val="tx1">
                    <a:lumMod val="85000"/>
                    <a:lumOff val="15000"/>
                  </a:schemeClr>
                </a:solidFill>
              </a:rPr>
              <a:t>, </a:t>
            </a:r>
            <a:r>
              <a:rPr lang="en-IE" dirty="0" err="1">
                <a:solidFill>
                  <a:schemeClr val="tx1">
                    <a:lumMod val="85000"/>
                    <a:lumOff val="15000"/>
                  </a:schemeClr>
                </a:solidFill>
              </a:rPr>
              <a:t>dijital</a:t>
            </a:r>
            <a:r>
              <a:rPr lang="en-IE" dirty="0">
                <a:solidFill>
                  <a:schemeClr val="tx1">
                    <a:lumMod val="85000"/>
                    <a:lumOff val="15000"/>
                  </a:schemeClr>
                </a:solidFill>
              </a:rPr>
              <a:t> </a:t>
            </a:r>
            <a:r>
              <a:rPr lang="en-IE" dirty="0" err="1">
                <a:solidFill>
                  <a:schemeClr val="tx1">
                    <a:lumMod val="85000"/>
                    <a:lumOff val="15000"/>
                  </a:schemeClr>
                </a:solidFill>
              </a:rPr>
              <a:t>haberler</a:t>
            </a:r>
            <a:r>
              <a:rPr lang="en-IE" dirty="0">
                <a:solidFill>
                  <a:schemeClr val="tx1">
                    <a:lumMod val="85000"/>
                    <a:lumOff val="15000"/>
                  </a:schemeClr>
                </a:solidFill>
              </a:rPr>
              <a:t>, </a:t>
            </a:r>
            <a:r>
              <a:rPr lang="en-IE" dirty="0" err="1">
                <a:solidFill>
                  <a:schemeClr val="tx1">
                    <a:lumMod val="85000"/>
                    <a:lumOff val="15000"/>
                  </a:schemeClr>
                </a:solidFill>
              </a:rPr>
              <a:t>makaleler</a:t>
            </a:r>
            <a:r>
              <a:rPr lang="en-IE" dirty="0">
                <a:solidFill>
                  <a:schemeClr val="tx1">
                    <a:lumMod val="85000"/>
                    <a:lumOff val="15000"/>
                  </a:schemeClr>
                </a:solidFill>
              </a:rPr>
              <a:t>, web </a:t>
            </a:r>
            <a:r>
              <a:rPr lang="en-IE" dirty="0" err="1">
                <a:solidFill>
                  <a:schemeClr val="tx1">
                    <a:lumMod val="85000"/>
                    <a:lumOff val="15000"/>
                  </a:schemeClr>
                </a:solidFill>
              </a:rPr>
              <a:t>siteleri</a:t>
            </a:r>
            <a:r>
              <a:rPr lang="en-IE" dirty="0">
                <a:solidFill>
                  <a:schemeClr val="tx1">
                    <a:lumMod val="85000"/>
                    <a:lumOff val="15000"/>
                  </a:schemeClr>
                </a:solidFill>
              </a:rPr>
              <a:t>, </a:t>
            </a:r>
            <a:r>
              <a:rPr lang="en-IE" dirty="0" err="1">
                <a:solidFill>
                  <a:schemeClr val="tx1">
                    <a:lumMod val="85000"/>
                    <a:lumOff val="15000"/>
                  </a:schemeClr>
                </a:solidFill>
              </a:rPr>
              <a:t>vaka</a:t>
            </a:r>
            <a:r>
              <a:rPr lang="en-IE" dirty="0">
                <a:solidFill>
                  <a:schemeClr val="tx1">
                    <a:lumMod val="85000"/>
                    <a:lumOff val="15000"/>
                  </a:schemeClr>
                </a:solidFill>
              </a:rPr>
              <a:t> </a:t>
            </a:r>
            <a:r>
              <a:rPr lang="en-IE" dirty="0" err="1">
                <a:solidFill>
                  <a:schemeClr val="tx1">
                    <a:lumMod val="85000"/>
                    <a:lumOff val="15000"/>
                  </a:schemeClr>
                </a:solidFill>
              </a:rPr>
              <a:t>çalışmaları</a:t>
            </a:r>
            <a:r>
              <a:rPr lang="en-IE" dirty="0">
                <a:solidFill>
                  <a:schemeClr val="tx1">
                    <a:lumMod val="85000"/>
                    <a:lumOff val="15000"/>
                  </a:schemeClr>
                </a:solidFill>
              </a:rPr>
              <a:t>…</a:t>
            </a:r>
          </a:p>
          <a:p>
            <a:r>
              <a:rPr lang="en-IE" b="1" dirty="0" err="1">
                <a:solidFill>
                  <a:srgbClr val="ED2A59"/>
                </a:solidFill>
              </a:rPr>
              <a:t>Dikkat</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Katılım</a:t>
            </a:r>
            <a:r>
              <a:rPr lang="en-IE" b="1" dirty="0">
                <a:solidFill>
                  <a:srgbClr val="ED2A59"/>
                </a:solidFill>
              </a:rPr>
              <a:t> Her </a:t>
            </a:r>
            <a:r>
              <a:rPr lang="en-IE" b="1" dirty="0" err="1">
                <a:solidFill>
                  <a:srgbClr val="ED2A59"/>
                </a:solidFill>
              </a:rPr>
              <a:t>Şeydir</a:t>
            </a:r>
            <a:r>
              <a:rPr lang="en-IE" b="1" dirty="0">
                <a:solidFill>
                  <a:srgbClr val="ED2A59"/>
                </a:solidFill>
              </a:rPr>
              <a:t>! </a:t>
            </a:r>
            <a:r>
              <a:rPr lang="en-IE" b="1" dirty="0" err="1">
                <a:solidFill>
                  <a:srgbClr val="ED2A59"/>
                </a:solidFill>
              </a:rPr>
              <a:t>Eyleme</a:t>
            </a:r>
            <a:r>
              <a:rPr lang="en-IE" b="1" dirty="0">
                <a:solidFill>
                  <a:srgbClr val="ED2A59"/>
                </a:solidFill>
              </a:rPr>
              <a:t> </a:t>
            </a:r>
            <a:r>
              <a:rPr lang="en-IE" b="1" dirty="0" err="1">
                <a:solidFill>
                  <a:srgbClr val="ED2A59"/>
                </a:solidFill>
              </a:rPr>
              <a:t>geçmeleri</a:t>
            </a:r>
            <a:r>
              <a:rPr lang="en-IE" b="1" dirty="0">
                <a:solidFill>
                  <a:srgbClr val="ED2A59"/>
                </a:solidFill>
              </a:rPr>
              <a:t> </a:t>
            </a:r>
            <a:r>
              <a:rPr lang="en-IE" b="1" dirty="0" err="1">
                <a:solidFill>
                  <a:srgbClr val="ED2A59"/>
                </a:solidFill>
              </a:rPr>
              <a:t>için</a:t>
            </a:r>
            <a:r>
              <a:rPr lang="en-IE" b="1" dirty="0">
                <a:solidFill>
                  <a:srgbClr val="ED2A59"/>
                </a:solidFill>
              </a:rPr>
              <a:t> </a:t>
            </a:r>
            <a:r>
              <a:rPr lang="en-IE" dirty="0" err="1">
                <a:solidFill>
                  <a:schemeClr val="tx1">
                    <a:lumMod val="85000"/>
                    <a:lumOff val="15000"/>
                  </a:schemeClr>
                </a:solidFill>
              </a:rPr>
              <a:t>insanların</a:t>
            </a:r>
            <a:r>
              <a:rPr lang="en-IE" dirty="0">
                <a:solidFill>
                  <a:schemeClr val="tx1">
                    <a:lumMod val="85000"/>
                    <a:lumOff val="15000"/>
                  </a:schemeClr>
                </a:solidFill>
              </a:rPr>
              <a:t> </a:t>
            </a:r>
            <a:r>
              <a:rPr lang="en-IE" dirty="0" err="1">
                <a:solidFill>
                  <a:schemeClr val="tx1">
                    <a:lumMod val="85000"/>
                    <a:lumOff val="15000"/>
                  </a:schemeClr>
                </a:solidFill>
              </a:rPr>
              <a:t>dikkatini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hayal</a:t>
            </a:r>
            <a:r>
              <a:rPr lang="en-IE" dirty="0">
                <a:solidFill>
                  <a:schemeClr val="tx1">
                    <a:lumMod val="85000"/>
                    <a:lumOff val="15000"/>
                  </a:schemeClr>
                </a:solidFill>
              </a:rPr>
              <a:t> </a:t>
            </a:r>
            <a:r>
              <a:rPr lang="en-IE" dirty="0" err="1">
                <a:solidFill>
                  <a:schemeClr val="tx1">
                    <a:lumMod val="85000"/>
                    <a:lumOff val="15000"/>
                  </a:schemeClr>
                </a:solidFill>
              </a:rPr>
              <a:t>gücünü</a:t>
            </a:r>
            <a:r>
              <a:rPr lang="en-IE" dirty="0">
                <a:solidFill>
                  <a:schemeClr val="tx1">
                    <a:lumMod val="85000"/>
                    <a:lumOff val="15000"/>
                  </a:schemeClr>
                </a:solidFill>
              </a:rPr>
              <a:t> </a:t>
            </a:r>
            <a:r>
              <a:rPr lang="en-IE" dirty="0" err="1">
                <a:solidFill>
                  <a:schemeClr val="tx1">
                    <a:lumMod val="85000"/>
                    <a:lumOff val="15000"/>
                  </a:schemeClr>
                </a:solidFill>
              </a:rPr>
              <a:t>çekebilmeniz</a:t>
            </a:r>
            <a:r>
              <a:rPr lang="en-IE" dirty="0">
                <a:solidFill>
                  <a:schemeClr val="tx1">
                    <a:lumMod val="85000"/>
                    <a:lumOff val="15000"/>
                  </a:schemeClr>
                </a:solidFill>
              </a:rPr>
              <a:t> </a:t>
            </a:r>
            <a:r>
              <a:rPr lang="en-IE" dirty="0" err="1">
                <a:solidFill>
                  <a:schemeClr val="tx1">
                    <a:lumMod val="85000"/>
                    <a:lumOff val="15000"/>
                  </a:schemeClr>
                </a:solidFill>
              </a:rPr>
              <a:t>gerekir</a:t>
            </a:r>
            <a:r>
              <a:rPr lang="en-IE" dirty="0">
                <a:solidFill>
                  <a:schemeClr val="tx1">
                    <a:lumMod val="85000"/>
                    <a:lumOff val="15000"/>
                  </a:schemeClr>
                </a:solidFill>
              </a:rPr>
              <a:t> (</a:t>
            </a:r>
            <a:r>
              <a:rPr lang="en-IE" dirty="0" err="1">
                <a:solidFill>
                  <a:schemeClr val="tx1">
                    <a:lumMod val="85000"/>
                    <a:lumOff val="15000"/>
                  </a:schemeClr>
                </a:solidFill>
              </a:rPr>
              <a:t>katılımda</a:t>
            </a:r>
            <a:r>
              <a:rPr lang="en-IE" dirty="0">
                <a:solidFill>
                  <a:schemeClr val="tx1">
                    <a:lumMod val="85000"/>
                    <a:lumOff val="15000"/>
                  </a:schemeClr>
                </a:solidFill>
              </a:rPr>
              <a:t> </a:t>
            </a:r>
            <a:r>
              <a:rPr lang="en-IE" dirty="0" err="1">
                <a:solidFill>
                  <a:schemeClr val="tx1">
                    <a:lumMod val="85000"/>
                    <a:lumOff val="15000"/>
                  </a:schemeClr>
                </a:solidFill>
              </a:rPr>
              <a:t>bulunun</a:t>
            </a:r>
            <a:r>
              <a:rPr lang="en-IE" dirty="0">
                <a:solidFill>
                  <a:schemeClr val="tx1">
                    <a:lumMod val="85000"/>
                    <a:lumOff val="15000"/>
                  </a:schemeClr>
                </a:solidFill>
              </a:rPr>
              <a:t>, </a:t>
            </a:r>
            <a:r>
              <a:rPr lang="en-IE" dirty="0" err="1">
                <a:solidFill>
                  <a:schemeClr val="tx1">
                    <a:lumMod val="85000"/>
                    <a:lumOff val="15000"/>
                  </a:schemeClr>
                </a:solidFill>
              </a:rPr>
              <a:t>paylaşın</a:t>
            </a:r>
            <a:r>
              <a:rPr lang="en-IE" dirty="0">
                <a:solidFill>
                  <a:schemeClr val="tx1">
                    <a:lumMod val="85000"/>
                    <a:lumOff val="15000"/>
                  </a:schemeClr>
                </a:solidFill>
              </a:rPr>
              <a:t>, </a:t>
            </a:r>
            <a:r>
              <a:rPr lang="en-IE" dirty="0" err="1">
                <a:solidFill>
                  <a:schemeClr val="tx1">
                    <a:lumMod val="85000"/>
                    <a:lumOff val="15000"/>
                  </a:schemeClr>
                </a:solidFill>
              </a:rPr>
              <a:t>dahil</a:t>
            </a:r>
            <a:r>
              <a:rPr lang="en-IE" dirty="0">
                <a:solidFill>
                  <a:schemeClr val="tx1">
                    <a:lumMod val="85000"/>
                    <a:lumOff val="15000"/>
                  </a:schemeClr>
                </a:solidFill>
              </a:rPr>
              <a:t> </a:t>
            </a:r>
            <a:r>
              <a:rPr lang="en-IE" dirty="0" err="1">
                <a:solidFill>
                  <a:schemeClr val="tx1">
                    <a:lumMod val="85000"/>
                    <a:lumOff val="15000"/>
                  </a:schemeClr>
                </a:solidFill>
              </a:rPr>
              <a:t>olun</a:t>
            </a:r>
            <a:r>
              <a:rPr lang="en-IE" dirty="0">
                <a:solidFill>
                  <a:schemeClr val="tx1">
                    <a:lumMod val="85000"/>
                    <a:lumOff val="15000"/>
                  </a:schemeClr>
                </a:solidFill>
              </a:rPr>
              <a:t>, satın </a:t>
            </a:r>
            <a:r>
              <a:rPr lang="en-IE" dirty="0" err="1">
                <a:solidFill>
                  <a:schemeClr val="tx1">
                    <a:lumMod val="85000"/>
                    <a:lumOff val="15000"/>
                  </a:schemeClr>
                </a:solidFill>
              </a:rPr>
              <a:t>alın</a:t>
            </a:r>
            <a:r>
              <a:rPr lang="en-IE" dirty="0">
                <a:solidFill>
                  <a:schemeClr val="tx1">
                    <a:lumMod val="85000"/>
                    <a:lumOff val="15000"/>
                  </a:schemeClr>
                </a:solidFill>
              </a:rPr>
              <a:t>, </a:t>
            </a:r>
            <a:r>
              <a:rPr lang="en-IE" dirty="0" err="1">
                <a:solidFill>
                  <a:schemeClr val="tx1">
                    <a:lumMod val="85000"/>
                    <a:lumOff val="15000"/>
                  </a:schemeClr>
                </a:solidFill>
              </a:rPr>
              <a:t>bağış</a:t>
            </a:r>
            <a:r>
              <a:rPr lang="en-IE" dirty="0">
                <a:solidFill>
                  <a:schemeClr val="tx1">
                    <a:lumMod val="85000"/>
                    <a:lumOff val="15000"/>
                  </a:schemeClr>
                </a:solidFill>
              </a:rPr>
              <a:t> </a:t>
            </a:r>
            <a:r>
              <a:rPr lang="en-IE" dirty="0" err="1">
                <a:solidFill>
                  <a:schemeClr val="tx1">
                    <a:lumMod val="85000"/>
                    <a:lumOff val="15000"/>
                  </a:schemeClr>
                </a:solidFill>
              </a:rPr>
              <a:t>yapın</a:t>
            </a:r>
            <a:r>
              <a:rPr lang="en-IE" dirty="0">
                <a:solidFill>
                  <a:schemeClr val="tx1">
                    <a:lumMod val="85000"/>
                    <a:lumOff val="15000"/>
                  </a:schemeClr>
                </a:solidFill>
              </a:rPr>
              <a:t>, </a:t>
            </a:r>
            <a:r>
              <a:rPr lang="en-IE" dirty="0" err="1">
                <a:solidFill>
                  <a:schemeClr val="tx1">
                    <a:lumMod val="85000"/>
                    <a:lumOff val="15000"/>
                  </a:schemeClr>
                </a:solidFill>
              </a:rPr>
              <a:t>gönüllü</a:t>
            </a:r>
            <a:r>
              <a:rPr lang="en-IE" dirty="0">
                <a:solidFill>
                  <a:schemeClr val="tx1">
                    <a:lumMod val="85000"/>
                    <a:lumOff val="15000"/>
                  </a:schemeClr>
                </a:solidFill>
              </a:rPr>
              <a:t> </a:t>
            </a:r>
            <a:r>
              <a:rPr lang="en-IE" dirty="0" err="1">
                <a:solidFill>
                  <a:schemeClr val="tx1">
                    <a:lumMod val="85000"/>
                    <a:lumOff val="15000"/>
                  </a:schemeClr>
                </a:solidFill>
              </a:rPr>
              <a:t>olun</a:t>
            </a:r>
            <a:r>
              <a:rPr lang="en-IE" dirty="0">
                <a:solidFill>
                  <a:schemeClr val="tx1">
                    <a:lumMod val="85000"/>
                    <a:lumOff val="15000"/>
                  </a:schemeClr>
                </a:solidFill>
              </a:rPr>
              <a:t> </a:t>
            </a:r>
            <a:r>
              <a:rPr lang="en-IE" dirty="0" err="1">
                <a:solidFill>
                  <a:schemeClr val="tx1">
                    <a:lumMod val="85000"/>
                    <a:lumOff val="15000"/>
                  </a:schemeClr>
                </a:solidFill>
              </a:rPr>
              <a:t>veya</a:t>
            </a:r>
            <a:r>
              <a:rPr lang="en-IE" dirty="0">
                <a:solidFill>
                  <a:schemeClr val="tx1">
                    <a:lumMod val="85000"/>
                    <a:lumOff val="15000"/>
                  </a:schemeClr>
                </a:solidFill>
              </a:rPr>
              <a:t> </a:t>
            </a:r>
            <a:r>
              <a:rPr lang="en-IE" dirty="0" err="1">
                <a:solidFill>
                  <a:schemeClr val="tx1">
                    <a:lumMod val="85000"/>
                    <a:lumOff val="15000"/>
                  </a:schemeClr>
                </a:solidFill>
              </a:rPr>
              <a:t>sizin</a:t>
            </a:r>
            <a:r>
              <a:rPr lang="en-IE" dirty="0">
                <a:solidFill>
                  <a:schemeClr val="tx1">
                    <a:lumMod val="85000"/>
                    <a:lumOff val="15000"/>
                  </a:schemeClr>
                </a:solidFill>
              </a:rPr>
              <a:t> </a:t>
            </a:r>
            <a:r>
              <a:rPr lang="en-IE" dirty="0" err="1">
                <a:solidFill>
                  <a:schemeClr val="tx1">
                    <a:lumMod val="85000"/>
                    <a:lumOff val="15000"/>
                  </a:schemeClr>
                </a:solidFill>
              </a:rPr>
              <a:t>hakkınızda</a:t>
            </a:r>
            <a:r>
              <a:rPr lang="en-IE" dirty="0">
                <a:solidFill>
                  <a:schemeClr val="tx1">
                    <a:lumMod val="85000"/>
                    <a:lumOff val="15000"/>
                  </a:schemeClr>
                </a:solidFill>
              </a:rPr>
              <a:t> </a:t>
            </a:r>
            <a:r>
              <a:rPr lang="en-IE" dirty="0" err="1">
                <a:solidFill>
                  <a:schemeClr val="tx1">
                    <a:lumMod val="85000"/>
                    <a:lumOff val="15000"/>
                  </a:schemeClr>
                </a:solidFill>
              </a:rPr>
              <a:t>konuşmalarına</a:t>
            </a:r>
            <a:r>
              <a:rPr lang="en-IE" dirty="0">
                <a:solidFill>
                  <a:schemeClr val="tx1">
                    <a:lumMod val="85000"/>
                    <a:lumOff val="15000"/>
                  </a:schemeClr>
                </a:solidFill>
              </a:rPr>
              <a:t> </a:t>
            </a:r>
            <a:r>
              <a:rPr lang="en-IE" dirty="0" err="1">
                <a:solidFill>
                  <a:schemeClr val="tx1">
                    <a:lumMod val="85000"/>
                    <a:lumOff val="15000"/>
                  </a:schemeClr>
                </a:solidFill>
              </a:rPr>
              <a:t>ilham</a:t>
            </a:r>
            <a:r>
              <a:rPr lang="en-IE" dirty="0">
                <a:solidFill>
                  <a:schemeClr val="tx1">
                    <a:lumMod val="85000"/>
                    <a:lumOff val="15000"/>
                  </a:schemeClr>
                </a:solidFill>
              </a:rPr>
              <a:t> </a:t>
            </a:r>
            <a:r>
              <a:rPr lang="en-IE" dirty="0" err="1">
                <a:solidFill>
                  <a:schemeClr val="tx1">
                    <a:lumMod val="85000"/>
                    <a:lumOff val="15000"/>
                  </a:schemeClr>
                </a:solidFill>
              </a:rPr>
              <a:t>verin</a:t>
            </a:r>
            <a:r>
              <a:rPr lang="en-IE" dirty="0">
                <a:solidFill>
                  <a:schemeClr val="tx1">
                    <a:lumMod val="85000"/>
                    <a:lumOff val="15000"/>
                  </a:schemeClr>
                </a:solidFill>
              </a:rPr>
              <a:t>…). </a:t>
            </a:r>
            <a:r>
              <a:rPr lang="en-IE" dirty="0" err="1">
                <a:solidFill>
                  <a:schemeClr val="tx1">
                    <a:lumMod val="85000"/>
                    <a:lumOff val="15000"/>
                  </a:schemeClr>
                </a:solidFill>
              </a:rPr>
              <a:t>Hikayenizi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projenizden</a:t>
            </a:r>
            <a:r>
              <a:rPr lang="en-IE" dirty="0">
                <a:solidFill>
                  <a:schemeClr val="tx1">
                    <a:lumMod val="85000"/>
                    <a:lumOff val="15000"/>
                  </a:schemeClr>
                </a:solidFill>
              </a:rPr>
              <a:t> </a:t>
            </a:r>
            <a:r>
              <a:rPr lang="en-IE" dirty="0" err="1">
                <a:solidFill>
                  <a:schemeClr val="tx1">
                    <a:lumMod val="85000"/>
                    <a:lumOff val="15000"/>
                  </a:schemeClr>
                </a:solidFill>
              </a:rPr>
              <a:t>etkilenen</a:t>
            </a:r>
            <a:r>
              <a:rPr lang="en-IE" dirty="0">
                <a:solidFill>
                  <a:schemeClr val="tx1">
                    <a:lumMod val="85000"/>
                    <a:lumOff val="15000"/>
                  </a:schemeClr>
                </a:solidFill>
              </a:rPr>
              <a:t> </a:t>
            </a:r>
            <a:r>
              <a:rPr lang="en-IE" dirty="0" err="1">
                <a:solidFill>
                  <a:schemeClr val="tx1">
                    <a:lumMod val="85000"/>
                    <a:lumOff val="15000"/>
                  </a:schemeClr>
                </a:solidFill>
              </a:rPr>
              <a:t>veya</a:t>
            </a:r>
            <a:r>
              <a:rPr lang="en-IE" dirty="0">
                <a:solidFill>
                  <a:schemeClr val="tx1">
                    <a:lumMod val="85000"/>
                    <a:lumOff val="15000"/>
                  </a:schemeClr>
                </a:solidFill>
              </a:rPr>
              <a:t> </a:t>
            </a:r>
            <a:r>
              <a:rPr lang="en-IE" dirty="0" err="1">
                <a:solidFill>
                  <a:schemeClr val="tx1">
                    <a:lumMod val="85000"/>
                    <a:lumOff val="15000"/>
                  </a:schemeClr>
                </a:solidFill>
              </a:rPr>
              <a:t>etkilenebilecek</a:t>
            </a:r>
            <a:r>
              <a:rPr lang="en-IE" dirty="0">
                <a:solidFill>
                  <a:schemeClr val="tx1">
                    <a:lumMod val="85000"/>
                    <a:lumOff val="15000"/>
                  </a:schemeClr>
                </a:solidFill>
              </a:rPr>
              <a:t> </a:t>
            </a:r>
            <a:r>
              <a:rPr lang="en-IE" dirty="0" err="1">
                <a:solidFill>
                  <a:schemeClr val="tx1">
                    <a:lumMod val="85000"/>
                    <a:lumOff val="15000"/>
                  </a:schemeClr>
                </a:solidFill>
              </a:rPr>
              <a:t>kişilerin</a:t>
            </a:r>
            <a:r>
              <a:rPr lang="en-IE" dirty="0">
                <a:solidFill>
                  <a:schemeClr val="tx1">
                    <a:lumMod val="85000"/>
                    <a:lumOff val="15000"/>
                  </a:schemeClr>
                </a:solidFill>
              </a:rPr>
              <a:t> </a:t>
            </a:r>
            <a:r>
              <a:rPr lang="en-IE" dirty="0" err="1">
                <a:solidFill>
                  <a:schemeClr val="tx1">
                    <a:lumMod val="85000"/>
                    <a:lumOff val="15000"/>
                  </a:schemeClr>
                </a:solidFill>
              </a:rPr>
              <a:t>hikayelerini</a:t>
            </a:r>
            <a:r>
              <a:rPr lang="en-IE" dirty="0">
                <a:solidFill>
                  <a:schemeClr val="tx1">
                    <a:lumMod val="85000"/>
                    <a:lumOff val="15000"/>
                  </a:schemeClr>
                </a:solidFill>
              </a:rPr>
              <a:t> </a:t>
            </a:r>
            <a:r>
              <a:rPr lang="en-IE" dirty="0" err="1">
                <a:solidFill>
                  <a:schemeClr val="tx1">
                    <a:lumMod val="85000"/>
                    <a:lumOff val="15000"/>
                  </a:schemeClr>
                </a:solidFill>
              </a:rPr>
              <a:t>anlatın</a:t>
            </a:r>
            <a:r>
              <a:rPr lang="en-IE" dirty="0">
                <a:solidFill>
                  <a:schemeClr val="tx1">
                    <a:lumMod val="85000"/>
                    <a:lumOff val="15000"/>
                  </a:schemeClr>
                </a:solidFill>
              </a:rPr>
              <a:t>. </a:t>
            </a:r>
            <a:r>
              <a:rPr lang="en-IE" dirty="0" err="1">
                <a:solidFill>
                  <a:schemeClr val="tx1">
                    <a:lumMod val="85000"/>
                    <a:lumOff val="15000"/>
                  </a:schemeClr>
                </a:solidFill>
              </a:rPr>
              <a:t>Teknolojiler</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dijital</a:t>
            </a:r>
            <a:r>
              <a:rPr lang="en-IE" dirty="0">
                <a:solidFill>
                  <a:schemeClr val="tx1">
                    <a:lumMod val="85000"/>
                    <a:lumOff val="15000"/>
                  </a:schemeClr>
                </a:solidFill>
              </a:rPr>
              <a:t> </a:t>
            </a:r>
            <a:r>
              <a:rPr lang="en-IE" dirty="0" err="1">
                <a:solidFill>
                  <a:schemeClr val="tx1">
                    <a:lumMod val="85000"/>
                    <a:lumOff val="15000"/>
                  </a:schemeClr>
                </a:solidFill>
              </a:rPr>
              <a:t>araçlar</a:t>
            </a:r>
            <a:r>
              <a:rPr lang="en-IE" dirty="0">
                <a:solidFill>
                  <a:schemeClr val="tx1">
                    <a:lumMod val="85000"/>
                    <a:lumOff val="15000"/>
                  </a:schemeClr>
                </a:solidFill>
              </a:rPr>
              <a:t>, </a:t>
            </a:r>
            <a:r>
              <a:rPr lang="en-IE" dirty="0" err="1">
                <a:solidFill>
                  <a:schemeClr val="tx1">
                    <a:lumMod val="85000"/>
                    <a:lumOff val="15000"/>
                  </a:schemeClr>
                </a:solidFill>
              </a:rPr>
              <a:t>hikayeleri</a:t>
            </a:r>
            <a:r>
              <a:rPr lang="en-IE" dirty="0">
                <a:solidFill>
                  <a:schemeClr val="tx1">
                    <a:lumMod val="85000"/>
                    <a:lumOff val="15000"/>
                  </a:schemeClr>
                </a:solidFill>
              </a:rPr>
              <a:t> </a:t>
            </a:r>
            <a:r>
              <a:rPr lang="en-IE" dirty="0" err="1">
                <a:solidFill>
                  <a:schemeClr val="tx1">
                    <a:lumMod val="85000"/>
                    <a:lumOff val="15000"/>
                  </a:schemeClr>
                </a:solidFill>
              </a:rPr>
              <a:t>yakalayabilir</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daha</a:t>
            </a:r>
            <a:r>
              <a:rPr lang="en-IE" dirty="0">
                <a:solidFill>
                  <a:schemeClr val="tx1">
                    <a:lumMod val="85000"/>
                    <a:lumOff val="15000"/>
                  </a:schemeClr>
                </a:solidFill>
              </a:rPr>
              <a:t> </a:t>
            </a:r>
            <a:r>
              <a:rPr lang="en-IE" dirty="0" err="1">
                <a:solidFill>
                  <a:schemeClr val="tx1">
                    <a:lumMod val="85000"/>
                    <a:lumOff val="15000"/>
                  </a:schemeClr>
                </a:solidFill>
              </a:rPr>
              <a:t>geniş</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kitleyle</a:t>
            </a:r>
            <a:r>
              <a:rPr lang="en-IE" dirty="0">
                <a:solidFill>
                  <a:schemeClr val="tx1">
                    <a:lumMod val="85000"/>
                    <a:lumOff val="15000"/>
                  </a:schemeClr>
                </a:solidFill>
              </a:rPr>
              <a:t> </a:t>
            </a:r>
            <a:r>
              <a:rPr lang="en-IE" dirty="0" err="1">
                <a:solidFill>
                  <a:schemeClr val="tx1">
                    <a:lumMod val="85000"/>
                    <a:lumOff val="15000"/>
                  </a:schemeClr>
                </a:solidFill>
              </a:rPr>
              <a:t>paylaşabilir</a:t>
            </a:r>
            <a:r>
              <a:rPr lang="en-IE" dirty="0">
                <a:solidFill>
                  <a:schemeClr val="tx1">
                    <a:lumMod val="85000"/>
                    <a:lumOff val="15000"/>
                  </a:schemeClr>
                </a:solidFill>
              </a:rPr>
              <a:t>.</a:t>
            </a:r>
          </a:p>
          <a:p>
            <a:r>
              <a:rPr lang="en-IE" b="1" dirty="0" err="1">
                <a:solidFill>
                  <a:srgbClr val="00B050"/>
                </a:solidFill>
              </a:rPr>
              <a:t>Hikaye</a:t>
            </a:r>
            <a:r>
              <a:rPr lang="en-IE" b="1" dirty="0">
                <a:solidFill>
                  <a:srgbClr val="00B050"/>
                </a:solidFill>
              </a:rPr>
              <a:t> </a:t>
            </a:r>
            <a:r>
              <a:rPr lang="en-IE" b="1" dirty="0" err="1">
                <a:solidFill>
                  <a:srgbClr val="00B050"/>
                </a:solidFill>
              </a:rPr>
              <a:t>ve</a:t>
            </a:r>
            <a:r>
              <a:rPr lang="en-IE" b="1" dirty="0">
                <a:solidFill>
                  <a:srgbClr val="00B050"/>
                </a:solidFill>
              </a:rPr>
              <a:t> </a:t>
            </a:r>
            <a:r>
              <a:rPr lang="en-IE" b="1" dirty="0" err="1">
                <a:solidFill>
                  <a:srgbClr val="00B050"/>
                </a:solidFill>
              </a:rPr>
              <a:t>teknolojinin</a:t>
            </a:r>
            <a:r>
              <a:rPr lang="en-IE" b="1" dirty="0">
                <a:solidFill>
                  <a:srgbClr val="00B050"/>
                </a:solidFill>
              </a:rPr>
              <a:t> </a:t>
            </a:r>
            <a:r>
              <a:rPr lang="en-IE" b="1" dirty="0" err="1">
                <a:solidFill>
                  <a:srgbClr val="00B050"/>
                </a:solidFill>
              </a:rPr>
              <a:t>kesişimi</a:t>
            </a:r>
            <a:r>
              <a:rPr lang="en-IE" b="1" dirty="0">
                <a:solidFill>
                  <a:srgbClr val="00B050"/>
                </a:solidFill>
              </a:rPr>
              <a:t>. </a:t>
            </a:r>
            <a:r>
              <a:rPr lang="en-IE" b="1" dirty="0" err="1">
                <a:solidFill>
                  <a:srgbClr val="00B050"/>
                </a:solidFill>
              </a:rPr>
              <a:t>Dijital</a:t>
            </a:r>
            <a:r>
              <a:rPr lang="en-IE" b="1" dirty="0">
                <a:solidFill>
                  <a:srgbClr val="00B050"/>
                </a:solidFill>
              </a:rPr>
              <a:t> </a:t>
            </a:r>
            <a:r>
              <a:rPr lang="en-IE" b="1" dirty="0" err="1">
                <a:solidFill>
                  <a:srgbClr val="00B050"/>
                </a:solidFill>
              </a:rPr>
              <a:t>teknoloji</a:t>
            </a:r>
            <a:r>
              <a:rPr lang="en-IE" b="1" dirty="0">
                <a:solidFill>
                  <a:srgbClr val="00B050"/>
                </a:solidFill>
              </a:rPr>
              <a:t>, </a:t>
            </a:r>
            <a:r>
              <a:rPr lang="en-IE" dirty="0" err="1">
                <a:solidFill>
                  <a:schemeClr val="tx1">
                    <a:lumMod val="85000"/>
                    <a:lumOff val="15000"/>
                  </a:schemeClr>
                </a:solidFill>
              </a:rPr>
              <a:t>misyonunuzu</a:t>
            </a:r>
            <a:r>
              <a:rPr lang="en-IE" dirty="0">
                <a:solidFill>
                  <a:schemeClr val="tx1">
                    <a:lumMod val="85000"/>
                    <a:lumOff val="15000"/>
                  </a:schemeClr>
                </a:solidFill>
              </a:rPr>
              <a:t> </a:t>
            </a:r>
            <a:r>
              <a:rPr lang="en-IE" dirty="0" err="1">
                <a:solidFill>
                  <a:schemeClr val="tx1">
                    <a:lumMod val="85000"/>
                    <a:lumOff val="15000"/>
                  </a:schemeClr>
                </a:solidFill>
              </a:rPr>
              <a:t>gerçekleştirmenize</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dünyadaki</a:t>
            </a:r>
            <a:r>
              <a:rPr lang="en-IE" dirty="0">
                <a:solidFill>
                  <a:schemeClr val="tx1">
                    <a:lumMod val="85000"/>
                    <a:lumOff val="15000"/>
                  </a:schemeClr>
                </a:solidFill>
              </a:rPr>
              <a:t> </a:t>
            </a:r>
            <a:r>
              <a:rPr lang="en-IE" dirty="0" err="1">
                <a:solidFill>
                  <a:schemeClr val="tx1">
                    <a:lumMod val="85000"/>
                    <a:lumOff val="15000"/>
                  </a:schemeClr>
                </a:solidFill>
              </a:rPr>
              <a:t>yoksulların</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savunmasız</a:t>
            </a:r>
            <a:r>
              <a:rPr lang="en-IE" dirty="0">
                <a:solidFill>
                  <a:schemeClr val="tx1">
                    <a:lumMod val="85000"/>
                    <a:lumOff val="15000"/>
                  </a:schemeClr>
                </a:solidFill>
              </a:rPr>
              <a:t> </a:t>
            </a:r>
            <a:r>
              <a:rPr lang="en-IE" dirty="0" err="1">
                <a:solidFill>
                  <a:schemeClr val="tx1">
                    <a:lumMod val="85000"/>
                    <a:lumOff val="15000"/>
                  </a:schemeClr>
                </a:solidFill>
              </a:rPr>
              <a:t>kişilerin</a:t>
            </a:r>
            <a:r>
              <a:rPr lang="en-IE" dirty="0">
                <a:solidFill>
                  <a:schemeClr val="tx1">
                    <a:lumMod val="85000"/>
                    <a:lumOff val="15000"/>
                  </a:schemeClr>
                </a:solidFill>
              </a:rPr>
              <a:t> </a:t>
            </a:r>
            <a:r>
              <a:rPr lang="en-IE" dirty="0" err="1">
                <a:solidFill>
                  <a:schemeClr val="tx1">
                    <a:lumMod val="85000"/>
                    <a:lumOff val="15000"/>
                  </a:schemeClr>
                </a:solidFill>
              </a:rPr>
              <a:t>refahını</a:t>
            </a:r>
            <a:r>
              <a:rPr lang="en-IE" dirty="0">
                <a:solidFill>
                  <a:schemeClr val="tx1">
                    <a:lumMod val="85000"/>
                    <a:lumOff val="15000"/>
                  </a:schemeClr>
                </a:solidFill>
              </a:rPr>
              <a:t> </a:t>
            </a:r>
            <a:r>
              <a:rPr lang="en-IE" dirty="0" err="1">
                <a:solidFill>
                  <a:schemeClr val="tx1">
                    <a:lumMod val="85000"/>
                    <a:lumOff val="15000"/>
                  </a:schemeClr>
                </a:solidFill>
              </a:rPr>
              <a:t>iyileştirmeye</a:t>
            </a:r>
            <a:r>
              <a:rPr lang="en-IE" dirty="0">
                <a:solidFill>
                  <a:schemeClr val="tx1">
                    <a:lumMod val="85000"/>
                    <a:lumOff val="15000"/>
                  </a:schemeClr>
                </a:solidFill>
              </a:rPr>
              <a:t> </a:t>
            </a:r>
            <a:r>
              <a:rPr lang="en-IE" dirty="0" err="1">
                <a:solidFill>
                  <a:schemeClr val="tx1">
                    <a:lumMod val="85000"/>
                    <a:lumOff val="15000"/>
                  </a:schemeClr>
                </a:solidFill>
              </a:rPr>
              <a:t>yönelik</a:t>
            </a:r>
            <a:r>
              <a:rPr lang="en-IE" dirty="0">
                <a:solidFill>
                  <a:schemeClr val="tx1">
                    <a:lumMod val="85000"/>
                    <a:lumOff val="15000"/>
                  </a:schemeClr>
                </a:solidFill>
              </a:rPr>
              <a:t> </a:t>
            </a:r>
            <a:r>
              <a:rPr lang="en-IE" dirty="0" err="1">
                <a:solidFill>
                  <a:schemeClr val="tx1">
                    <a:lumMod val="85000"/>
                    <a:lumOff val="15000"/>
                  </a:schemeClr>
                </a:solidFill>
              </a:rPr>
              <a:t>Hedeflerinize</a:t>
            </a:r>
            <a:r>
              <a:rPr lang="en-IE" dirty="0">
                <a:solidFill>
                  <a:schemeClr val="tx1">
                    <a:lumMod val="85000"/>
                    <a:lumOff val="15000"/>
                  </a:schemeClr>
                </a:solidFill>
              </a:rPr>
              <a:t> </a:t>
            </a:r>
            <a:r>
              <a:rPr lang="en-IE" dirty="0" err="1">
                <a:solidFill>
                  <a:schemeClr val="tx1">
                    <a:lumMod val="85000"/>
                    <a:lumOff val="15000"/>
                  </a:schemeClr>
                </a:solidFill>
              </a:rPr>
              <a:t>ulaşmanıza</a:t>
            </a:r>
            <a:r>
              <a:rPr lang="en-IE" dirty="0">
                <a:solidFill>
                  <a:schemeClr val="tx1">
                    <a:lumMod val="85000"/>
                    <a:lumOff val="15000"/>
                  </a:schemeClr>
                </a:solidFill>
              </a:rPr>
              <a:t> </a:t>
            </a:r>
            <a:r>
              <a:rPr lang="en-IE" dirty="0" err="1">
                <a:solidFill>
                  <a:schemeClr val="tx1">
                    <a:lumMod val="85000"/>
                    <a:lumOff val="15000"/>
                  </a:schemeClr>
                </a:solidFill>
              </a:rPr>
              <a:t>yardımcı</a:t>
            </a:r>
            <a:r>
              <a:rPr lang="en-IE" dirty="0">
                <a:solidFill>
                  <a:schemeClr val="tx1">
                    <a:lumMod val="85000"/>
                    <a:lumOff val="15000"/>
                  </a:schemeClr>
                </a:solidFill>
              </a:rPr>
              <a:t> </a:t>
            </a:r>
            <a:r>
              <a:rPr lang="en-IE" dirty="0" err="1">
                <a:solidFill>
                  <a:schemeClr val="tx1">
                    <a:lumMod val="85000"/>
                    <a:lumOff val="15000"/>
                  </a:schemeClr>
                </a:solidFill>
              </a:rPr>
              <a:t>olacak</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araç</a:t>
            </a:r>
            <a:r>
              <a:rPr lang="en-IE" dirty="0">
                <a:solidFill>
                  <a:schemeClr val="tx1">
                    <a:lumMod val="85000"/>
                    <a:lumOff val="15000"/>
                  </a:schemeClr>
                </a:solidFill>
              </a:rPr>
              <a:t> </a:t>
            </a:r>
            <a:r>
              <a:rPr lang="en-IE" dirty="0" err="1">
                <a:solidFill>
                  <a:schemeClr val="tx1">
                    <a:lumMod val="85000"/>
                    <a:lumOff val="15000"/>
                  </a:schemeClr>
                </a:solidFill>
              </a:rPr>
              <a:t>olarak</a:t>
            </a:r>
            <a:r>
              <a:rPr lang="en-IE" dirty="0">
                <a:solidFill>
                  <a:schemeClr val="tx1">
                    <a:lumMod val="85000"/>
                    <a:lumOff val="15000"/>
                  </a:schemeClr>
                </a:solidFill>
              </a:rPr>
              <a:t> </a:t>
            </a:r>
            <a:r>
              <a:rPr lang="en-IE" dirty="0" err="1">
                <a:solidFill>
                  <a:schemeClr val="tx1">
                    <a:lumMod val="85000"/>
                    <a:lumOff val="15000"/>
                  </a:schemeClr>
                </a:solidFill>
              </a:rPr>
              <a:t>hikayenizi</a:t>
            </a:r>
            <a:r>
              <a:rPr lang="en-IE" dirty="0">
                <a:solidFill>
                  <a:schemeClr val="tx1">
                    <a:lumMod val="85000"/>
                    <a:lumOff val="15000"/>
                  </a:schemeClr>
                </a:solidFill>
              </a:rPr>
              <a:t> </a:t>
            </a:r>
            <a:r>
              <a:rPr lang="en-IE" dirty="0" err="1">
                <a:solidFill>
                  <a:schemeClr val="tx1">
                    <a:lumMod val="85000"/>
                    <a:lumOff val="15000"/>
                  </a:schemeClr>
                </a:solidFill>
              </a:rPr>
              <a:t>yükseltmede</a:t>
            </a:r>
            <a:r>
              <a:rPr lang="en-IE" dirty="0">
                <a:solidFill>
                  <a:schemeClr val="tx1">
                    <a:lumMod val="85000"/>
                    <a:lumOff val="15000"/>
                  </a:schemeClr>
                </a:solidFill>
              </a:rPr>
              <a:t> </a:t>
            </a:r>
            <a:r>
              <a:rPr lang="en-IE" dirty="0" err="1">
                <a:solidFill>
                  <a:schemeClr val="tx1">
                    <a:lumMod val="85000"/>
                    <a:lumOff val="15000"/>
                  </a:schemeClr>
                </a:solidFill>
              </a:rPr>
              <a:t>hayati</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rol</a:t>
            </a:r>
            <a:r>
              <a:rPr lang="en-IE" dirty="0">
                <a:solidFill>
                  <a:schemeClr val="tx1">
                    <a:lumMod val="85000"/>
                    <a:lumOff val="15000"/>
                  </a:schemeClr>
                </a:solidFill>
              </a:rPr>
              <a:t> </a:t>
            </a:r>
            <a:r>
              <a:rPr lang="en-IE" dirty="0" err="1">
                <a:solidFill>
                  <a:schemeClr val="tx1">
                    <a:lumMod val="85000"/>
                    <a:lumOff val="15000"/>
                  </a:schemeClr>
                </a:solidFill>
              </a:rPr>
              <a:t>oynayabilir</a:t>
            </a:r>
            <a:r>
              <a:rPr lang="en-IE" dirty="0">
                <a:solidFill>
                  <a:schemeClr val="tx1">
                    <a:lumMod val="85000"/>
                    <a:lumOff val="15000"/>
                  </a:schemeClr>
                </a:solidFill>
              </a:rPr>
              <a:t>.</a:t>
            </a:r>
            <a:endParaRPr lang="en-IE" dirty="0">
              <a:solidFill>
                <a:schemeClr val="tx1">
                  <a:lumMod val="85000"/>
                  <a:lumOff val="15000"/>
                </a:schemeClr>
              </a:solidFill>
            </a:endParaRPr>
          </a:p>
        </p:txBody>
      </p:sp>
      <p:sp>
        <p:nvSpPr>
          <p:cNvPr id="6" name="Text Placeholder 5">
            <a:extLst>
              <a:ext uri="{FF2B5EF4-FFF2-40B4-BE49-F238E27FC236}">
                <a16:creationId xmlns:a16="http://schemas.microsoft.com/office/drawing/2014/main" xmlns="" id="{695C47AB-88C6-4EBB-9714-61E196F5CE83}"/>
              </a:ext>
            </a:extLst>
          </p:cNvPr>
          <p:cNvSpPr>
            <a:spLocks noGrp="1"/>
          </p:cNvSpPr>
          <p:nvPr>
            <p:ph type="body" sz="quarter" idx="15"/>
          </p:nvPr>
        </p:nvSpPr>
        <p:spPr>
          <a:xfrm>
            <a:off x="357680" y="906997"/>
            <a:ext cx="2852539" cy="5206518"/>
          </a:xfrm>
        </p:spPr>
        <p:txBody>
          <a:bodyPr>
            <a:normAutofit/>
          </a:bodyPr>
          <a:lstStyle/>
          <a:p>
            <a:pPr algn="ctr"/>
            <a:r>
              <a:rPr lang="en-IE" sz="3200" dirty="0" err="1">
                <a:solidFill>
                  <a:schemeClr val="tx1">
                    <a:lumMod val="85000"/>
                    <a:lumOff val="15000"/>
                  </a:schemeClr>
                </a:solidFill>
              </a:rPr>
              <a:t>Dijital</a:t>
            </a:r>
            <a:r>
              <a:rPr lang="en-IE" sz="3200" dirty="0">
                <a:solidFill>
                  <a:schemeClr val="tx1">
                    <a:lumMod val="85000"/>
                    <a:lumOff val="15000"/>
                  </a:schemeClr>
                </a:solidFill>
              </a:rPr>
              <a:t> </a:t>
            </a:r>
            <a:r>
              <a:rPr lang="en-IE" sz="3200" dirty="0" err="1">
                <a:solidFill>
                  <a:schemeClr val="tx1">
                    <a:lumMod val="85000"/>
                    <a:lumOff val="15000"/>
                  </a:schemeClr>
                </a:solidFill>
              </a:rPr>
              <a:t>Araçlar</a:t>
            </a:r>
            <a:r>
              <a:rPr lang="en-IE" sz="3200" dirty="0">
                <a:solidFill>
                  <a:schemeClr val="tx1">
                    <a:lumMod val="85000"/>
                    <a:lumOff val="15000"/>
                  </a:schemeClr>
                </a:solidFill>
              </a:rPr>
              <a:t>, </a:t>
            </a:r>
            <a:r>
              <a:rPr lang="en-IE" sz="3200" dirty="0" err="1">
                <a:solidFill>
                  <a:schemeClr val="tx1">
                    <a:lumMod val="85000"/>
                    <a:lumOff val="15000"/>
                  </a:schemeClr>
                </a:solidFill>
              </a:rPr>
              <a:t>Büyüleyici</a:t>
            </a:r>
            <a:r>
              <a:rPr lang="en-IE" sz="3200" dirty="0">
                <a:solidFill>
                  <a:schemeClr val="tx1">
                    <a:lumMod val="85000"/>
                    <a:lumOff val="15000"/>
                  </a:schemeClr>
                </a:solidFill>
              </a:rPr>
              <a:t> </a:t>
            </a:r>
            <a:r>
              <a:rPr lang="en-IE" sz="3200" dirty="0" err="1">
                <a:solidFill>
                  <a:schemeClr val="tx1">
                    <a:lumMod val="85000"/>
                    <a:lumOff val="15000"/>
                  </a:schemeClr>
                </a:solidFill>
              </a:rPr>
              <a:t>ve</a:t>
            </a:r>
            <a:r>
              <a:rPr lang="en-IE" sz="3200" dirty="0">
                <a:solidFill>
                  <a:schemeClr val="tx1">
                    <a:lumMod val="85000"/>
                    <a:lumOff val="15000"/>
                  </a:schemeClr>
                </a:solidFill>
              </a:rPr>
              <a:t> Motive </a:t>
            </a:r>
            <a:r>
              <a:rPr lang="en-IE" sz="3200" dirty="0" err="1">
                <a:solidFill>
                  <a:schemeClr val="tx1">
                    <a:lumMod val="85000"/>
                    <a:lumOff val="15000"/>
                  </a:schemeClr>
                </a:solidFill>
              </a:rPr>
              <a:t>Edici</a:t>
            </a:r>
            <a:r>
              <a:rPr lang="en-IE" sz="3200" dirty="0">
                <a:solidFill>
                  <a:schemeClr val="tx1">
                    <a:lumMod val="85000"/>
                    <a:lumOff val="15000"/>
                  </a:schemeClr>
                </a:solidFill>
              </a:rPr>
              <a:t> </a:t>
            </a:r>
            <a:r>
              <a:rPr lang="en-IE" sz="3200" dirty="0" err="1">
                <a:solidFill>
                  <a:schemeClr val="tx1">
                    <a:lumMod val="85000"/>
                    <a:lumOff val="15000"/>
                  </a:schemeClr>
                </a:solidFill>
              </a:rPr>
              <a:t>Bir</a:t>
            </a:r>
            <a:r>
              <a:rPr lang="en-IE" sz="3200" dirty="0">
                <a:solidFill>
                  <a:schemeClr val="tx1">
                    <a:lumMod val="85000"/>
                    <a:lumOff val="15000"/>
                  </a:schemeClr>
                </a:solidFill>
              </a:rPr>
              <a:t> </a:t>
            </a:r>
            <a:r>
              <a:rPr lang="en-IE" sz="3200" dirty="0" err="1">
                <a:solidFill>
                  <a:schemeClr val="tx1">
                    <a:lumMod val="85000"/>
                    <a:lumOff val="15000"/>
                  </a:schemeClr>
                </a:solidFill>
              </a:rPr>
              <a:t>Dijital</a:t>
            </a:r>
            <a:r>
              <a:rPr lang="en-IE" sz="3200" dirty="0">
                <a:solidFill>
                  <a:schemeClr val="tx1">
                    <a:lumMod val="85000"/>
                    <a:lumOff val="15000"/>
                  </a:schemeClr>
                </a:solidFill>
              </a:rPr>
              <a:t> </a:t>
            </a:r>
            <a:r>
              <a:rPr lang="en-IE" sz="3200" dirty="0" err="1">
                <a:solidFill>
                  <a:schemeClr val="tx1">
                    <a:lumMod val="85000"/>
                    <a:lumOff val="15000"/>
                  </a:schemeClr>
                </a:solidFill>
              </a:rPr>
              <a:t>Sosyal</a:t>
            </a:r>
            <a:r>
              <a:rPr lang="en-IE" sz="3200" dirty="0">
                <a:solidFill>
                  <a:schemeClr val="tx1">
                    <a:lumMod val="85000"/>
                    <a:lumOff val="15000"/>
                  </a:schemeClr>
                </a:solidFill>
              </a:rPr>
              <a:t> </a:t>
            </a:r>
            <a:r>
              <a:rPr lang="en-IE" sz="3200" dirty="0" err="1">
                <a:solidFill>
                  <a:schemeClr val="tx1">
                    <a:lumMod val="85000"/>
                    <a:lumOff val="15000"/>
                  </a:schemeClr>
                </a:solidFill>
              </a:rPr>
              <a:t>İnovasyon</a:t>
            </a:r>
            <a:r>
              <a:rPr lang="en-IE" sz="3200" dirty="0">
                <a:solidFill>
                  <a:schemeClr val="tx1">
                    <a:lumMod val="85000"/>
                    <a:lumOff val="15000"/>
                  </a:schemeClr>
                </a:solidFill>
              </a:rPr>
              <a:t> </a:t>
            </a:r>
            <a:r>
              <a:rPr lang="en-IE" sz="3200" dirty="0" err="1">
                <a:solidFill>
                  <a:schemeClr val="tx1">
                    <a:lumMod val="85000"/>
                    <a:lumOff val="15000"/>
                  </a:schemeClr>
                </a:solidFill>
              </a:rPr>
              <a:t>Hikayesini</a:t>
            </a:r>
            <a:r>
              <a:rPr lang="en-IE" sz="3200" dirty="0">
                <a:solidFill>
                  <a:schemeClr val="tx1">
                    <a:lumMod val="85000"/>
                    <a:lumOff val="15000"/>
                  </a:schemeClr>
                </a:solidFill>
              </a:rPr>
              <a:t> </a:t>
            </a:r>
            <a:r>
              <a:rPr lang="en-IE" sz="3200" dirty="0" err="1">
                <a:solidFill>
                  <a:schemeClr val="tx1">
                    <a:lumMod val="85000"/>
                    <a:lumOff val="15000"/>
                  </a:schemeClr>
                </a:solidFill>
              </a:rPr>
              <a:t>Anlatmak</a:t>
            </a:r>
            <a:r>
              <a:rPr lang="en-IE" sz="3200" dirty="0">
                <a:solidFill>
                  <a:schemeClr val="tx1">
                    <a:lumMod val="85000"/>
                    <a:lumOff val="15000"/>
                  </a:schemeClr>
                </a:solidFill>
              </a:rPr>
              <a:t>, </a:t>
            </a:r>
            <a:r>
              <a:rPr lang="en-IE" sz="3200" dirty="0" err="1">
                <a:solidFill>
                  <a:schemeClr val="tx1">
                    <a:lumMod val="85000"/>
                    <a:lumOff val="15000"/>
                  </a:schemeClr>
                </a:solidFill>
              </a:rPr>
              <a:t>Paylaşmak</a:t>
            </a:r>
            <a:r>
              <a:rPr lang="en-IE" sz="3200" dirty="0">
                <a:solidFill>
                  <a:schemeClr val="tx1">
                    <a:lumMod val="85000"/>
                    <a:lumOff val="15000"/>
                  </a:schemeClr>
                </a:solidFill>
              </a:rPr>
              <a:t> </a:t>
            </a:r>
            <a:r>
              <a:rPr lang="en-IE" sz="3200" dirty="0" err="1">
                <a:solidFill>
                  <a:schemeClr val="tx1">
                    <a:lumMod val="85000"/>
                    <a:lumOff val="15000"/>
                  </a:schemeClr>
                </a:solidFill>
              </a:rPr>
              <a:t>ve</a:t>
            </a:r>
            <a:r>
              <a:rPr lang="en-IE" sz="3200" dirty="0">
                <a:solidFill>
                  <a:schemeClr val="tx1">
                    <a:lumMod val="85000"/>
                    <a:lumOff val="15000"/>
                  </a:schemeClr>
                </a:solidFill>
              </a:rPr>
              <a:t> </a:t>
            </a:r>
            <a:r>
              <a:rPr lang="en-IE" sz="3200" dirty="0" err="1">
                <a:solidFill>
                  <a:schemeClr val="tx1">
                    <a:lumMod val="85000"/>
                    <a:lumOff val="15000"/>
                  </a:schemeClr>
                </a:solidFill>
              </a:rPr>
              <a:t>Hazırlamak</a:t>
            </a:r>
            <a:r>
              <a:rPr lang="en-IE" sz="3200" dirty="0">
                <a:solidFill>
                  <a:schemeClr val="tx1">
                    <a:lumMod val="85000"/>
                    <a:lumOff val="15000"/>
                  </a:schemeClr>
                </a:solidFill>
              </a:rPr>
              <a:t> </a:t>
            </a:r>
            <a:r>
              <a:rPr lang="en-IE" sz="3200" dirty="0" err="1">
                <a:solidFill>
                  <a:schemeClr val="tx1">
                    <a:lumMod val="85000"/>
                    <a:lumOff val="15000"/>
                  </a:schemeClr>
                </a:solidFill>
              </a:rPr>
              <a:t>İçin</a:t>
            </a:r>
            <a:r>
              <a:rPr lang="en-IE" sz="3200" dirty="0">
                <a:solidFill>
                  <a:schemeClr val="tx1">
                    <a:lumMod val="85000"/>
                    <a:lumOff val="15000"/>
                  </a:schemeClr>
                </a:solidFill>
              </a:rPr>
              <a:t> </a:t>
            </a:r>
            <a:r>
              <a:rPr lang="en-IE" sz="3200" dirty="0" err="1">
                <a:solidFill>
                  <a:schemeClr val="tx1">
                    <a:lumMod val="85000"/>
                    <a:lumOff val="15000"/>
                  </a:schemeClr>
                </a:solidFill>
              </a:rPr>
              <a:t>Mükemmeldir</a:t>
            </a:r>
            <a:r>
              <a:rPr lang="en-IE" sz="3200" dirty="0">
                <a:solidFill>
                  <a:schemeClr val="tx1">
                    <a:lumMod val="85000"/>
                    <a:lumOff val="15000"/>
                  </a:schemeClr>
                </a:solidFill>
              </a:rPr>
              <a:t>…</a:t>
            </a:r>
            <a:endParaRPr lang="en-IE" sz="3200" dirty="0">
              <a:solidFill>
                <a:schemeClr val="tx1">
                  <a:lumMod val="85000"/>
                  <a:lumOff val="15000"/>
                </a:schemeClr>
              </a:solidFill>
            </a:endParaRPr>
          </a:p>
        </p:txBody>
      </p:sp>
    </p:spTree>
    <p:extLst>
      <p:ext uri="{BB962C8B-B14F-4D97-AF65-F5344CB8AC3E}">
        <p14:creationId xmlns:p14="http://schemas.microsoft.com/office/powerpoint/2010/main" val="802577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03BAB83-7596-46BE-B265-C2F9842E0171}"/>
              </a:ext>
            </a:extLst>
          </p:cNvPr>
          <p:cNvSpPr>
            <a:spLocks noGrp="1"/>
          </p:cNvSpPr>
          <p:nvPr>
            <p:ph type="body" sz="quarter" idx="14"/>
          </p:nvPr>
        </p:nvSpPr>
        <p:spPr>
          <a:xfrm>
            <a:off x="3702866" y="110292"/>
            <a:ext cx="8489133" cy="5206518"/>
          </a:xfrm>
        </p:spPr>
        <p:txBody>
          <a:bodyPr/>
          <a:lstStyle/>
          <a:p>
            <a:pPr algn="ctr"/>
            <a:r>
              <a:rPr lang="tr-TR" sz="2800" b="1" i="1" dirty="0" smtClean="0">
                <a:solidFill>
                  <a:srgbClr val="ED2A59"/>
                </a:solidFill>
              </a:rPr>
              <a:t>Hikayelerimizi </a:t>
            </a:r>
            <a:r>
              <a:rPr lang="tr-TR" sz="2800" b="1" i="1" dirty="0">
                <a:solidFill>
                  <a:srgbClr val="ED2A59"/>
                </a:solidFill>
              </a:rPr>
              <a:t>anlatmamızı ve hikayelerimizi paylaşmak için ihtiyaç duyduğumuz kişilerle bağlantı kurmamızı sağlayan birçok araç ve platform mevcuttur</a:t>
            </a:r>
            <a:r>
              <a:rPr lang="tr-TR" sz="2800" b="1" i="1" dirty="0" smtClean="0">
                <a:solidFill>
                  <a:srgbClr val="ED2A59"/>
                </a:solidFill>
              </a:rPr>
              <a:t>.</a:t>
            </a:r>
          </a:p>
          <a:p>
            <a:pPr marL="457200" indent="-457200">
              <a:buFont typeface="+mj-lt"/>
              <a:buAutoNum type="arabicPeriod"/>
            </a:pPr>
            <a:r>
              <a:rPr lang="en-IE" b="1" dirty="0" err="1" smtClean="0">
                <a:solidFill>
                  <a:srgbClr val="00B050"/>
                </a:solidFill>
              </a:rPr>
              <a:t>Sosyal</a:t>
            </a:r>
            <a:r>
              <a:rPr lang="en-IE" b="1" dirty="0" smtClean="0">
                <a:solidFill>
                  <a:srgbClr val="00B050"/>
                </a:solidFill>
              </a:rPr>
              <a:t> </a:t>
            </a:r>
            <a:r>
              <a:rPr lang="en-IE" b="1" dirty="0" err="1">
                <a:solidFill>
                  <a:srgbClr val="00B050"/>
                </a:solidFill>
              </a:rPr>
              <a:t>Ağlar</a:t>
            </a:r>
            <a:r>
              <a:rPr lang="en-IE" b="1" dirty="0">
                <a:solidFill>
                  <a:srgbClr val="00B050"/>
                </a:solidFill>
              </a:rPr>
              <a:t>, </a:t>
            </a:r>
            <a:r>
              <a:rPr lang="en-IE" dirty="0"/>
              <a:t>video, </a:t>
            </a:r>
            <a:r>
              <a:rPr lang="en-IE" dirty="0" err="1"/>
              <a:t>resim</a:t>
            </a:r>
            <a:r>
              <a:rPr lang="en-IE" dirty="0"/>
              <a:t>, </a:t>
            </a:r>
            <a:r>
              <a:rPr lang="en-IE" dirty="0" err="1"/>
              <a:t>metin</a:t>
            </a:r>
            <a:r>
              <a:rPr lang="en-IE" dirty="0"/>
              <a:t> </a:t>
            </a:r>
            <a:r>
              <a:rPr lang="en-IE" dirty="0" err="1"/>
              <a:t>ve</a:t>
            </a:r>
            <a:r>
              <a:rPr lang="en-IE" dirty="0"/>
              <a:t> </a:t>
            </a:r>
            <a:r>
              <a:rPr lang="en-IE" dirty="0" err="1"/>
              <a:t>sesli</a:t>
            </a:r>
            <a:r>
              <a:rPr lang="en-IE" dirty="0"/>
              <a:t> </a:t>
            </a:r>
            <a:r>
              <a:rPr lang="en-IE" dirty="0" err="1"/>
              <a:t>hikayeler</a:t>
            </a:r>
            <a:r>
              <a:rPr lang="en-IE" dirty="0"/>
              <a:t> </a:t>
            </a:r>
            <a:r>
              <a:rPr lang="en-IE" dirty="0" err="1"/>
              <a:t>anlatmak</a:t>
            </a:r>
            <a:r>
              <a:rPr lang="en-IE" dirty="0"/>
              <a:t> </a:t>
            </a:r>
            <a:r>
              <a:rPr lang="en-IE" dirty="0" err="1"/>
              <a:t>için</a:t>
            </a:r>
            <a:r>
              <a:rPr lang="en-IE" dirty="0"/>
              <a:t> </a:t>
            </a:r>
            <a:r>
              <a:rPr lang="en-IE" dirty="0" err="1"/>
              <a:t>mükemmel</a:t>
            </a:r>
            <a:r>
              <a:rPr lang="en-IE" dirty="0"/>
              <a:t> </a:t>
            </a:r>
            <a:r>
              <a:rPr lang="en-IE" dirty="0" err="1"/>
              <a:t>platformlardır</a:t>
            </a:r>
            <a:r>
              <a:rPr lang="en-IE" dirty="0"/>
              <a:t>. </a:t>
            </a:r>
            <a:r>
              <a:rPr lang="en-IE" dirty="0" err="1"/>
              <a:t>Gerçek</a:t>
            </a:r>
            <a:r>
              <a:rPr lang="en-IE" dirty="0"/>
              <a:t> </a:t>
            </a:r>
            <a:r>
              <a:rPr lang="en-IE" dirty="0" err="1"/>
              <a:t>zamanlı</a:t>
            </a:r>
            <a:r>
              <a:rPr lang="en-IE" dirty="0"/>
              <a:t> </a:t>
            </a:r>
            <a:r>
              <a:rPr lang="en-IE" dirty="0" err="1"/>
              <a:t>olarak</a:t>
            </a:r>
            <a:r>
              <a:rPr lang="en-IE" dirty="0"/>
              <a:t> </a:t>
            </a:r>
            <a:r>
              <a:rPr lang="en-IE" dirty="0" err="1"/>
              <a:t>düzenli</a:t>
            </a:r>
            <a:r>
              <a:rPr lang="en-IE" dirty="0"/>
              <a:t> </a:t>
            </a:r>
            <a:r>
              <a:rPr lang="en-IE" dirty="0" err="1"/>
              <a:t>olarak</a:t>
            </a:r>
            <a:r>
              <a:rPr lang="en-IE" dirty="0"/>
              <a:t> </a:t>
            </a:r>
            <a:r>
              <a:rPr lang="en-IE" dirty="0" err="1"/>
              <a:t>gönderi</a:t>
            </a:r>
            <a:r>
              <a:rPr lang="en-IE" dirty="0"/>
              <a:t> </a:t>
            </a:r>
            <a:r>
              <a:rPr lang="en-IE" dirty="0" err="1"/>
              <a:t>paylaşabilirsiniz</a:t>
            </a:r>
            <a:r>
              <a:rPr lang="en-IE" dirty="0"/>
              <a:t> </a:t>
            </a:r>
            <a:r>
              <a:rPr lang="en-IE" dirty="0" err="1"/>
              <a:t>ve</a:t>
            </a:r>
            <a:r>
              <a:rPr lang="en-IE" dirty="0"/>
              <a:t> '</a:t>
            </a:r>
            <a:r>
              <a:rPr lang="en-IE" dirty="0" err="1"/>
              <a:t>yorumlar</a:t>
            </a:r>
            <a:r>
              <a:rPr lang="en-IE" dirty="0"/>
              <a:t>' </a:t>
            </a:r>
            <a:r>
              <a:rPr lang="en-IE" dirty="0" err="1"/>
              <a:t>bölümünde</a:t>
            </a:r>
            <a:r>
              <a:rPr lang="en-IE" dirty="0"/>
              <a:t> </a:t>
            </a:r>
            <a:r>
              <a:rPr lang="en-IE" dirty="0" err="1"/>
              <a:t>sohbeti</a:t>
            </a:r>
            <a:r>
              <a:rPr lang="en-IE" dirty="0"/>
              <a:t> </a:t>
            </a:r>
            <a:r>
              <a:rPr lang="en-IE" dirty="0" err="1"/>
              <a:t>başlatmak</a:t>
            </a:r>
            <a:r>
              <a:rPr lang="en-IE" dirty="0"/>
              <a:t> </a:t>
            </a:r>
            <a:r>
              <a:rPr lang="en-IE" dirty="0" err="1"/>
              <a:t>için</a:t>
            </a:r>
            <a:r>
              <a:rPr lang="en-IE" dirty="0"/>
              <a:t> </a:t>
            </a:r>
            <a:r>
              <a:rPr lang="en-IE" dirty="0" err="1"/>
              <a:t>mükemmeldir</a:t>
            </a:r>
            <a:r>
              <a:rPr lang="en-IE" dirty="0"/>
              <a:t>.</a:t>
            </a:r>
          </a:p>
          <a:p>
            <a:r>
              <a:rPr lang="en-IE" dirty="0" err="1"/>
              <a:t>Karışık</a:t>
            </a:r>
            <a:r>
              <a:rPr lang="en-IE" dirty="0"/>
              <a:t> </a:t>
            </a:r>
            <a:r>
              <a:rPr lang="en-IE" dirty="0" err="1"/>
              <a:t>biçimleri</a:t>
            </a:r>
            <a:r>
              <a:rPr lang="en-IE" dirty="0"/>
              <a:t> </a:t>
            </a:r>
            <a:r>
              <a:rPr lang="en-IE" dirty="0" err="1"/>
              <a:t>kullandığınızdan</a:t>
            </a:r>
            <a:r>
              <a:rPr lang="en-IE" dirty="0"/>
              <a:t> </a:t>
            </a:r>
            <a:r>
              <a:rPr lang="en-IE" dirty="0" err="1"/>
              <a:t>emin</a:t>
            </a:r>
            <a:r>
              <a:rPr lang="en-IE" dirty="0"/>
              <a:t> </a:t>
            </a:r>
            <a:r>
              <a:rPr lang="en-IE" dirty="0" err="1"/>
              <a:t>olun</a:t>
            </a:r>
            <a:r>
              <a:rPr lang="en-IE" dirty="0"/>
              <a:t>. </a:t>
            </a:r>
            <a:r>
              <a:rPr lang="en-IE" dirty="0" err="1"/>
              <a:t>Daha</a:t>
            </a:r>
            <a:r>
              <a:rPr lang="en-IE" dirty="0"/>
              <a:t> </a:t>
            </a:r>
            <a:r>
              <a:rPr lang="en-IE" dirty="0" err="1"/>
              <a:t>fazla</a:t>
            </a:r>
            <a:r>
              <a:rPr lang="en-IE" dirty="0"/>
              <a:t> </a:t>
            </a:r>
            <a:r>
              <a:rPr lang="en-IE" dirty="0" err="1"/>
              <a:t>bilgi</a:t>
            </a:r>
            <a:r>
              <a:rPr lang="en-IE" dirty="0"/>
              <a:t> </a:t>
            </a:r>
            <a:r>
              <a:rPr lang="en-IE" dirty="0" err="1"/>
              <a:t>sağlamak</a:t>
            </a:r>
            <a:r>
              <a:rPr lang="en-IE" dirty="0"/>
              <a:t> </a:t>
            </a:r>
            <a:r>
              <a:rPr lang="en-IE" dirty="0" err="1"/>
              <a:t>için</a:t>
            </a:r>
            <a:r>
              <a:rPr lang="en-IE" dirty="0"/>
              <a:t> </a:t>
            </a:r>
            <a:r>
              <a:rPr lang="en-IE" dirty="0" err="1"/>
              <a:t>bir</a:t>
            </a:r>
            <a:r>
              <a:rPr lang="en-IE" dirty="0"/>
              <a:t> video </a:t>
            </a:r>
            <a:r>
              <a:rPr lang="en-IE" dirty="0" err="1"/>
              <a:t>veya</a:t>
            </a:r>
            <a:r>
              <a:rPr lang="en-IE" dirty="0"/>
              <a:t> </a:t>
            </a:r>
            <a:r>
              <a:rPr lang="en-IE" dirty="0" err="1"/>
              <a:t>bağlantı</a:t>
            </a:r>
            <a:r>
              <a:rPr lang="en-IE" dirty="0"/>
              <a:t> </a:t>
            </a:r>
            <a:r>
              <a:rPr lang="en-IE" dirty="0" err="1"/>
              <a:t>içeren</a:t>
            </a:r>
            <a:r>
              <a:rPr lang="en-IE" dirty="0"/>
              <a:t> </a:t>
            </a:r>
            <a:r>
              <a:rPr lang="en-IE" dirty="0" err="1"/>
              <a:t>kısa</a:t>
            </a:r>
            <a:r>
              <a:rPr lang="en-IE" dirty="0"/>
              <a:t> </a:t>
            </a:r>
            <a:r>
              <a:rPr lang="en-IE" dirty="0" err="1"/>
              <a:t>bir</a:t>
            </a:r>
            <a:r>
              <a:rPr lang="en-IE" dirty="0"/>
              <a:t> </a:t>
            </a:r>
            <a:r>
              <a:rPr lang="en-IE" dirty="0" err="1"/>
              <a:t>metin</a:t>
            </a:r>
            <a:r>
              <a:rPr lang="en-IE" dirty="0"/>
              <a:t> </a:t>
            </a:r>
            <a:r>
              <a:rPr lang="en-IE" dirty="0" err="1"/>
              <a:t>gönderisini</a:t>
            </a:r>
            <a:r>
              <a:rPr lang="en-IE" dirty="0"/>
              <a:t> </a:t>
            </a:r>
            <a:r>
              <a:rPr lang="en-IE" dirty="0" err="1"/>
              <a:t>desteklemek</a:t>
            </a:r>
            <a:r>
              <a:rPr lang="en-IE" dirty="0"/>
              <a:t> her </a:t>
            </a:r>
            <a:r>
              <a:rPr lang="en-IE" dirty="0" err="1"/>
              <a:t>zaman</a:t>
            </a:r>
            <a:r>
              <a:rPr lang="en-IE" dirty="0"/>
              <a:t> </a:t>
            </a:r>
            <a:r>
              <a:rPr lang="en-IE" dirty="0" err="1"/>
              <a:t>iyidir</a:t>
            </a:r>
            <a:r>
              <a:rPr lang="en-IE" dirty="0"/>
              <a:t>. </a:t>
            </a:r>
            <a:r>
              <a:rPr lang="en-IE" dirty="0" err="1"/>
              <a:t>Fikrinize</a:t>
            </a:r>
            <a:r>
              <a:rPr lang="en-IE" dirty="0"/>
              <a:t> </a:t>
            </a:r>
            <a:r>
              <a:rPr lang="en-IE" dirty="0" err="1"/>
              <a:t>özel</a:t>
            </a:r>
            <a:r>
              <a:rPr lang="en-IE" dirty="0"/>
              <a:t> </a:t>
            </a:r>
            <a:r>
              <a:rPr lang="en-IE" dirty="0" err="1"/>
              <a:t>hashtag'ler</a:t>
            </a:r>
            <a:r>
              <a:rPr lang="en-IE" dirty="0"/>
              <a:t>, </a:t>
            </a:r>
            <a:r>
              <a:rPr lang="en-IE" dirty="0" err="1"/>
              <a:t>içeriğinizin</a:t>
            </a:r>
            <a:r>
              <a:rPr lang="en-IE" dirty="0"/>
              <a:t> ne </a:t>
            </a:r>
            <a:r>
              <a:rPr lang="en-IE" dirty="0" err="1"/>
              <a:t>kadar</a:t>
            </a:r>
            <a:r>
              <a:rPr lang="en-IE" dirty="0"/>
              <a:t> viral </a:t>
            </a:r>
            <a:r>
              <a:rPr lang="en-IE" dirty="0" err="1"/>
              <a:t>olduğunu</a:t>
            </a:r>
            <a:r>
              <a:rPr lang="en-IE" dirty="0"/>
              <a:t> </a:t>
            </a:r>
            <a:r>
              <a:rPr lang="en-IE" dirty="0" err="1"/>
              <a:t>takip</a:t>
            </a:r>
            <a:r>
              <a:rPr lang="en-IE" dirty="0"/>
              <a:t> </a:t>
            </a:r>
            <a:r>
              <a:rPr lang="en-IE" dirty="0" err="1"/>
              <a:t>etmek</a:t>
            </a:r>
            <a:r>
              <a:rPr lang="en-IE" dirty="0"/>
              <a:t> </a:t>
            </a:r>
            <a:r>
              <a:rPr lang="en-IE" dirty="0" err="1"/>
              <a:t>için</a:t>
            </a:r>
            <a:r>
              <a:rPr lang="en-IE" dirty="0"/>
              <a:t> </a:t>
            </a:r>
            <a:r>
              <a:rPr lang="en-IE" dirty="0" err="1"/>
              <a:t>harikadır</a:t>
            </a:r>
            <a:r>
              <a:rPr lang="en-IE" dirty="0"/>
              <a:t>. </a:t>
            </a:r>
            <a:r>
              <a:rPr lang="en-IE" dirty="0" err="1"/>
              <a:t>Aynı</a:t>
            </a:r>
            <a:r>
              <a:rPr lang="en-IE" dirty="0"/>
              <a:t> </a:t>
            </a:r>
            <a:r>
              <a:rPr lang="en-IE" dirty="0" err="1"/>
              <a:t>gönderiyi</a:t>
            </a:r>
            <a:r>
              <a:rPr lang="en-IE" dirty="0"/>
              <a:t> </a:t>
            </a:r>
            <a:r>
              <a:rPr lang="en-IE" dirty="0" err="1"/>
              <a:t>birden</a:t>
            </a:r>
            <a:r>
              <a:rPr lang="en-IE" dirty="0"/>
              <a:t> </a:t>
            </a:r>
            <a:r>
              <a:rPr lang="en-IE" dirty="0" err="1"/>
              <a:t>fazla</a:t>
            </a:r>
            <a:r>
              <a:rPr lang="en-IE" dirty="0"/>
              <a:t> </a:t>
            </a:r>
            <a:r>
              <a:rPr lang="en-IE" dirty="0" err="1"/>
              <a:t>platformda</a:t>
            </a:r>
            <a:r>
              <a:rPr lang="en-IE" dirty="0"/>
              <a:t> </a:t>
            </a:r>
            <a:r>
              <a:rPr lang="en-IE" dirty="0" err="1"/>
              <a:t>yayınlayabilirsiniz</a:t>
            </a:r>
            <a:r>
              <a:rPr lang="en-IE" dirty="0"/>
              <a:t> </a:t>
            </a:r>
            <a:r>
              <a:rPr lang="en-IE" dirty="0" err="1"/>
              <a:t>ancak</a:t>
            </a:r>
            <a:r>
              <a:rPr lang="en-IE" dirty="0"/>
              <a:t> </a:t>
            </a:r>
            <a:r>
              <a:rPr lang="en-IE" dirty="0" err="1"/>
              <a:t>mevcut</a:t>
            </a:r>
            <a:r>
              <a:rPr lang="en-IE" dirty="0"/>
              <a:t> </a:t>
            </a:r>
            <a:r>
              <a:rPr lang="en-IE" dirty="0" err="1"/>
              <a:t>seçeneklere</a:t>
            </a:r>
            <a:r>
              <a:rPr lang="en-IE" dirty="0"/>
              <a:t> </a:t>
            </a:r>
            <a:r>
              <a:rPr lang="en-IE" dirty="0" err="1"/>
              <a:t>bağlı</a:t>
            </a:r>
            <a:r>
              <a:rPr lang="en-IE" dirty="0"/>
              <a:t> </a:t>
            </a:r>
            <a:r>
              <a:rPr lang="en-IE" dirty="0" err="1"/>
              <a:t>olarak</a:t>
            </a:r>
            <a:r>
              <a:rPr lang="en-IE" dirty="0"/>
              <a:t> </a:t>
            </a:r>
            <a:r>
              <a:rPr lang="en-IE" dirty="0" err="1"/>
              <a:t>yapıyı</a:t>
            </a:r>
            <a:r>
              <a:rPr lang="en-IE" dirty="0"/>
              <a:t> </a:t>
            </a:r>
            <a:r>
              <a:rPr lang="en-IE" dirty="0" err="1"/>
              <a:t>değiştirmeniz</a:t>
            </a:r>
            <a:r>
              <a:rPr lang="en-IE" dirty="0"/>
              <a:t> </a:t>
            </a:r>
            <a:r>
              <a:rPr lang="en-IE" dirty="0" err="1"/>
              <a:t>gerekebilir</a:t>
            </a:r>
            <a:r>
              <a:rPr lang="en-IE" dirty="0"/>
              <a:t>.</a:t>
            </a:r>
          </a:p>
          <a:p>
            <a:r>
              <a:rPr lang="en-IE" dirty="0" err="1"/>
              <a:t>Araçlar</a:t>
            </a:r>
            <a:r>
              <a:rPr lang="en-IE" dirty="0"/>
              <a:t> </a:t>
            </a:r>
            <a:r>
              <a:rPr lang="en-IE" dirty="0" err="1"/>
              <a:t>kullanabilirsiniz</a:t>
            </a:r>
            <a:r>
              <a:rPr lang="en-IE" dirty="0"/>
              <a:t>, </a:t>
            </a:r>
            <a:r>
              <a:rPr lang="en-IE" dirty="0" err="1"/>
              <a:t>örn</a:t>
            </a:r>
            <a:r>
              <a:rPr lang="en-IE" dirty="0"/>
              <a:t>. Google Insights </a:t>
            </a:r>
            <a:r>
              <a:rPr lang="en-IE" dirty="0" err="1"/>
              <a:t>veya</a:t>
            </a:r>
            <a:r>
              <a:rPr lang="en-IE" dirty="0"/>
              <a:t> Facebook Insights, </a:t>
            </a:r>
            <a:r>
              <a:rPr lang="en-IE" dirty="0" err="1"/>
              <a:t>hedef</a:t>
            </a:r>
            <a:r>
              <a:rPr lang="en-IE" dirty="0"/>
              <a:t> </a:t>
            </a:r>
            <a:r>
              <a:rPr lang="en-IE" dirty="0" err="1"/>
              <a:t>kitlenize</a:t>
            </a:r>
            <a:r>
              <a:rPr lang="en-IE" dirty="0"/>
              <a:t> </a:t>
            </a:r>
            <a:r>
              <a:rPr lang="en-IE" dirty="0" err="1"/>
              <a:t>ulaşmak</a:t>
            </a:r>
            <a:r>
              <a:rPr lang="en-IE" dirty="0"/>
              <a:t> </a:t>
            </a:r>
            <a:r>
              <a:rPr lang="en-IE" dirty="0" err="1"/>
              <a:t>ve</a:t>
            </a:r>
            <a:r>
              <a:rPr lang="en-IE" dirty="0"/>
              <a:t> </a:t>
            </a:r>
            <a:r>
              <a:rPr lang="en-IE" dirty="0" err="1"/>
              <a:t>onlarla</a:t>
            </a:r>
            <a:r>
              <a:rPr lang="en-IE" dirty="0"/>
              <a:t> </a:t>
            </a:r>
            <a:r>
              <a:rPr lang="en-IE" dirty="0" err="1"/>
              <a:t>etkileşim</a:t>
            </a:r>
            <a:r>
              <a:rPr lang="en-IE" dirty="0"/>
              <a:t> </a:t>
            </a:r>
            <a:r>
              <a:rPr lang="en-IE" dirty="0" err="1"/>
              <a:t>kurmak</a:t>
            </a:r>
            <a:r>
              <a:rPr lang="en-IE" dirty="0"/>
              <a:t> </a:t>
            </a:r>
            <a:r>
              <a:rPr lang="en-IE" dirty="0" err="1"/>
              <a:t>için</a:t>
            </a:r>
            <a:r>
              <a:rPr lang="en-IE" dirty="0"/>
              <a:t> </a:t>
            </a:r>
            <a:r>
              <a:rPr lang="en-IE" dirty="0" err="1"/>
              <a:t>hangi</a:t>
            </a:r>
            <a:r>
              <a:rPr lang="en-IE" dirty="0"/>
              <a:t> </a:t>
            </a:r>
            <a:r>
              <a:rPr lang="en-IE" dirty="0" err="1"/>
              <a:t>platformların</a:t>
            </a:r>
            <a:r>
              <a:rPr lang="en-IE" dirty="0"/>
              <a:t> </a:t>
            </a:r>
            <a:r>
              <a:rPr lang="en-IE" dirty="0" err="1"/>
              <a:t>daha</a:t>
            </a:r>
            <a:r>
              <a:rPr lang="en-IE" dirty="0"/>
              <a:t> </a:t>
            </a:r>
            <a:r>
              <a:rPr lang="en-IE" dirty="0" err="1"/>
              <a:t>iyi</a:t>
            </a:r>
            <a:r>
              <a:rPr lang="en-IE" dirty="0"/>
              <a:t> </a:t>
            </a:r>
            <a:r>
              <a:rPr lang="en-IE" dirty="0" err="1"/>
              <a:t>olduğunu</a:t>
            </a:r>
            <a:r>
              <a:rPr lang="en-IE" dirty="0"/>
              <a:t> size </a:t>
            </a:r>
            <a:r>
              <a:rPr lang="en-IE" dirty="0" err="1"/>
              <a:t>söyler</a:t>
            </a:r>
            <a:r>
              <a:rPr lang="en-IE" dirty="0"/>
              <a:t>. Bu </a:t>
            </a:r>
            <a:r>
              <a:rPr lang="en-IE" dirty="0" err="1"/>
              <a:t>araçlar</a:t>
            </a:r>
            <a:r>
              <a:rPr lang="en-IE" dirty="0"/>
              <a:t> </a:t>
            </a:r>
            <a:r>
              <a:rPr lang="en-IE" dirty="0" err="1"/>
              <a:t>ayrıntılı</a:t>
            </a:r>
            <a:r>
              <a:rPr lang="en-IE" dirty="0"/>
              <a:t> </a:t>
            </a:r>
            <a:r>
              <a:rPr lang="en-IE" dirty="0" err="1"/>
              <a:t>bir</a:t>
            </a:r>
            <a:r>
              <a:rPr lang="en-IE" dirty="0"/>
              <a:t> </a:t>
            </a:r>
            <a:r>
              <a:rPr lang="en-IE" dirty="0" err="1"/>
              <a:t>rapor</a:t>
            </a:r>
            <a:r>
              <a:rPr lang="en-IE" dirty="0"/>
              <a:t> </a:t>
            </a:r>
            <a:r>
              <a:rPr lang="en-IE" dirty="0" err="1"/>
              <a:t>sunar</a:t>
            </a:r>
            <a:r>
              <a:rPr lang="en-IE" dirty="0"/>
              <a:t>. </a:t>
            </a:r>
            <a:r>
              <a:rPr lang="en-IE" dirty="0" err="1"/>
              <a:t>Farklı</a:t>
            </a:r>
            <a:r>
              <a:rPr lang="en-IE" dirty="0"/>
              <a:t> </a:t>
            </a:r>
            <a:r>
              <a:rPr lang="en-IE" dirty="0" err="1"/>
              <a:t>gönderi</a:t>
            </a:r>
            <a:r>
              <a:rPr lang="en-IE" dirty="0"/>
              <a:t> </a:t>
            </a:r>
            <a:r>
              <a:rPr lang="en-IE" dirty="0" err="1"/>
              <a:t>ve</a:t>
            </a:r>
            <a:r>
              <a:rPr lang="en-IE" dirty="0"/>
              <a:t> </a:t>
            </a:r>
            <a:r>
              <a:rPr lang="en-IE" dirty="0" err="1"/>
              <a:t>içerik</a:t>
            </a:r>
            <a:r>
              <a:rPr lang="en-IE" dirty="0"/>
              <a:t> </a:t>
            </a:r>
            <a:r>
              <a:rPr lang="en-IE" dirty="0" err="1"/>
              <a:t>türlerini</a:t>
            </a:r>
            <a:r>
              <a:rPr lang="en-IE" dirty="0"/>
              <a:t> test </a:t>
            </a:r>
            <a:r>
              <a:rPr lang="en-IE" dirty="0" err="1"/>
              <a:t>ederek</a:t>
            </a:r>
            <a:r>
              <a:rPr lang="en-IE" dirty="0"/>
              <a:t> </a:t>
            </a:r>
            <a:r>
              <a:rPr lang="en-IE" dirty="0" err="1"/>
              <a:t>öğrenin</a:t>
            </a:r>
            <a:r>
              <a:rPr lang="en-IE" dirty="0"/>
              <a:t> </a:t>
            </a:r>
            <a:r>
              <a:rPr lang="en-IE" dirty="0" err="1"/>
              <a:t>ve</a:t>
            </a:r>
            <a:r>
              <a:rPr lang="en-IE" dirty="0"/>
              <a:t> </a:t>
            </a:r>
            <a:r>
              <a:rPr lang="en-IE" dirty="0" err="1"/>
              <a:t>bağlantılara</a:t>
            </a:r>
            <a:r>
              <a:rPr lang="en-IE" dirty="0"/>
              <a:t> </a:t>
            </a:r>
            <a:r>
              <a:rPr lang="en-IE" dirty="0" err="1"/>
              <a:t>tıklama</a:t>
            </a:r>
            <a:r>
              <a:rPr lang="en-IE" dirty="0"/>
              <a:t>, </a:t>
            </a:r>
            <a:r>
              <a:rPr lang="en-IE" dirty="0" err="1"/>
              <a:t>yorum</a:t>
            </a:r>
            <a:r>
              <a:rPr lang="en-IE" dirty="0"/>
              <a:t> </a:t>
            </a:r>
            <a:r>
              <a:rPr lang="en-IE" dirty="0" err="1"/>
              <a:t>yapma</a:t>
            </a:r>
            <a:r>
              <a:rPr lang="en-IE" dirty="0"/>
              <a:t>, </a:t>
            </a:r>
            <a:r>
              <a:rPr lang="en-IE" dirty="0" err="1"/>
              <a:t>paylaşma</a:t>
            </a:r>
            <a:r>
              <a:rPr lang="en-IE" dirty="0"/>
              <a:t>, video </a:t>
            </a:r>
            <a:r>
              <a:rPr lang="en-IE" dirty="0" err="1"/>
              <a:t>görüntüleme</a:t>
            </a:r>
            <a:r>
              <a:rPr lang="en-IE" dirty="0"/>
              <a:t>, </a:t>
            </a:r>
            <a:r>
              <a:rPr lang="en-IE" dirty="0" err="1"/>
              <a:t>Facebook'unuza</a:t>
            </a:r>
            <a:r>
              <a:rPr lang="en-IE" dirty="0"/>
              <a:t> </a:t>
            </a:r>
            <a:r>
              <a:rPr lang="en-IE" dirty="0" err="1"/>
              <a:t>gitme</a:t>
            </a:r>
            <a:r>
              <a:rPr lang="en-IE" dirty="0"/>
              <a:t> </a:t>
            </a:r>
            <a:r>
              <a:rPr lang="en-IE" dirty="0" err="1"/>
              <a:t>veya</a:t>
            </a:r>
            <a:r>
              <a:rPr lang="en-IE" dirty="0"/>
              <a:t> </a:t>
            </a:r>
            <a:r>
              <a:rPr lang="en-IE" dirty="0" err="1"/>
              <a:t>sizi</a:t>
            </a:r>
            <a:r>
              <a:rPr lang="en-IE" dirty="0"/>
              <a:t> </a:t>
            </a:r>
            <a:r>
              <a:rPr lang="en-IE" dirty="0" err="1"/>
              <a:t>takip</a:t>
            </a:r>
            <a:r>
              <a:rPr lang="en-IE" dirty="0"/>
              <a:t> </a:t>
            </a:r>
            <a:r>
              <a:rPr lang="en-IE" dirty="0" err="1"/>
              <a:t>etme</a:t>
            </a:r>
            <a:r>
              <a:rPr lang="en-IE" dirty="0"/>
              <a:t> </a:t>
            </a:r>
            <a:r>
              <a:rPr lang="en-IE" dirty="0" err="1"/>
              <a:t>veya</a:t>
            </a:r>
            <a:r>
              <a:rPr lang="en-IE" dirty="0"/>
              <a:t> </a:t>
            </a:r>
            <a:r>
              <a:rPr lang="en-IE" dirty="0" err="1"/>
              <a:t>beğenme</a:t>
            </a:r>
            <a:r>
              <a:rPr lang="en-IE" dirty="0"/>
              <a:t> </a:t>
            </a:r>
            <a:r>
              <a:rPr lang="en-IE" dirty="0" err="1"/>
              <a:t>olasılıklarının</a:t>
            </a:r>
            <a:r>
              <a:rPr lang="en-IE" dirty="0"/>
              <a:t> en </a:t>
            </a:r>
            <a:r>
              <a:rPr lang="en-IE" dirty="0" err="1"/>
              <a:t>yüksek</a:t>
            </a:r>
            <a:r>
              <a:rPr lang="en-IE" dirty="0"/>
              <a:t> </a:t>
            </a:r>
            <a:r>
              <a:rPr lang="en-IE" dirty="0" err="1"/>
              <a:t>olduğunu</a:t>
            </a:r>
            <a:r>
              <a:rPr lang="en-IE" dirty="0"/>
              <a:t> </a:t>
            </a:r>
            <a:r>
              <a:rPr lang="en-IE" dirty="0" err="1"/>
              <a:t>görün</a:t>
            </a:r>
            <a:r>
              <a:rPr lang="en-IE" dirty="0"/>
              <a:t>…. En </a:t>
            </a:r>
            <a:r>
              <a:rPr lang="en-IE" dirty="0" err="1"/>
              <a:t>popüleriniz</a:t>
            </a:r>
            <a:r>
              <a:rPr lang="en-IE" dirty="0"/>
              <a:t> </a:t>
            </a:r>
            <a:r>
              <a:rPr lang="en-IE" dirty="0" err="1"/>
              <a:t>için</a:t>
            </a:r>
            <a:r>
              <a:rPr lang="en-IE" dirty="0"/>
              <a:t> </a:t>
            </a:r>
            <a:r>
              <a:rPr lang="en-IE" dirty="0" err="1"/>
              <a:t>neyin</a:t>
            </a:r>
            <a:r>
              <a:rPr lang="en-IE" dirty="0"/>
              <a:t> </a:t>
            </a:r>
            <a:r>
              <a:rPr lang="en-IE" dirty="0" err="1"/>
              <a:t>işe</a:t>
            </a:r>
            <a:r>
              <a:rPr lang="en-IE" dirty="0"/>
              <a:t> </a:t>
            </a:r>
            <a:r>
              <a:rPr lang="en-IE" dirty="0" err="1"/>
              <a:t>yaradığını</a:t>
            </a:r>
            <a:r>
              <a:rPr lang="en-IE" dirty="0"/>
              <a:t> </a:t>
            </a:r>
            <a:r>
              <a:rPr lang="en-IE" dirty="0" err="1"/>
              <a:t>deneyin</a:t>
            </a:r>
            <a:r>
              <a:rPr lang="en-IE" dirty="0"/>
              <a:t> </a:t>
            </a:r>
            <a:r>
              <a:rPr lang="en-IE" dirty="0" err="1"/>
              <a:t>ve</a:t>
            </a:r>
            <a:r>
              <a:rPr lang="en-IE" dirty="0"/>
              <a:t> </a:t>
            </a:r>
            <a:r>
              <a:rPr lang="en-IE" dirty="0" err="1"/>
              <a:t>takip</a:t>
            </a:r>
            <a:r>
              <a:rPr lang="en-IE" dirty="0"/>
              <a:t> </a:t>
            </a:r>
            <a:r>
              <a:rPr lang="en-IE" dirty="0" err="1"/>
              <a:t>edin</a:t>
            </a:r>
            <a:r>
              <a:rPr lang="en-IE" dirty="0"/>
              <a:t>. </a:t>
            </a:r>
            <a:r>
              <a:rPr lang="en-IE" dirty="0" err="1"/>
              <a:t>gönderiler</a:t>
            </a:r>
            <a:r>
              <a:rPr lang="en-IE" dirty="0"/>
              <a:t>!</a:t>
            </a:r>
            <a:endParaRPr lang="en-IE" dirty="0"/>
          </a:p>
        </p:txBody>
      </p:sp>
      <p:sp>
        <p:nvSpPr>
          <p:cNvPr id="8" name="Text Placeholder 7">
            <a:extLst>
              <a:ext uri="{FF2B5EF4-FFF2-40B4-BE49-F238E27FC236}">
                <a16:creationId xmlns:a16="http://schemas.microsoft.com/office/drawing/2014/main" xmlns="" id="{58064268-30A5-427D-ADD6-0F3410384825}"/>
              </a:ext>
            </a:extLst>
          </p:cNvPr>
          <p:cNvSpPr>
            <a:spLocks noGrp="1"/>
          </p:cNvSpPr>
          <p:nvPr>
            <p:ph type="body" sz="quarter" idx="15"/>
          </p:nvPr>
        </p:nvSpPr>
        <p:spPr>
          <a:xfrm>
            <a:off x="241427" y="637044"/>
            <a:ext cx="3222290" cy="5206518"/>
          </a:xfrm>
        </p:spPr>
        <p:txBody>
          <a:bodyPr>
            <a:normAutofit/>
          </a:bodyPr>
          <a:lstStyle/>
          <a:p>
            <a:r>
              <a:rPr lang="tr-TR" sz="3200" b="1" dirty="0" smtClean="0">
                <a:solidFill>
                  <a:schemeClr val="tx1">
                    <a:lumMod val="85000"/>
                    <a:lumOff val="15000"/>
                  </a:schemeClr>
                </a:solidFill>
              </a:rPr>
              <a:t>Hikayelerimizi </a:t>
            </a:r>
            <a:r>
              <a:rPr lang="tr-TR" sz="3200" b="1" dirty="0">
                <a:solidFill>
                  <a:schemeClr val="tx1">
                    <a:lumMod val="85000"/>
                    <a:lumOff val="15000"/>
                  </a:schemeClr>
                </a:solidFill>
              </a:rPr>
              <a:t>Etkili Anlatmamızı Sağlayan Platformlar ve Araçlar…</a:t>
            </a:r>
            <a:endParaRPr lang="en-IE" sz="3200" b="1" dirty="0">
              <a:solidFill>
                <a:schemeClr val="tx1">
                  <a:lumMod val="85000"/>
                  <a:lumOff val="15000"/>
                </a:schemeClr>
              </a:solidFill>
            </a:endParaRPr>
          </a:p>
          <a:p>
            <a:pPr marL="742950" indent="-742950">
              <a:buFont typeface="+mj-lt"/>
              <a:buAutoNum type="arabicPeriod"/>
            </a:pPr>
            <a:r>
              <a:rPr lang="en-IE" sz="2800" dirty="0" err="1">
                <a:solidFill>
                  <a:schemeClr val="tx1">
                    <a:lumMod val="85000"/>
                    <a:lumOff val="15000"/>
                  </a:schemeClr>
                </a:solidFill>
              </a:rPr>
              <a:t>Sosyal</a:t>
            </a:r>
            <a:r>
              <a:rPr lang="en-IE" sz="2800" dirty="0">
                <a:solidFill>
                  <a:schemeClr val="tx1">
                    <a:lumMod val="85000"/>
                    <a:lumOff val="15000"/>
                  </a:schemeClr>
                </a:solidFill>
              </a:rPr>
              <a:t> </a:t>
            </a:r>
            <a:r>
              <a:rPr lang="en-IE" sz="2800" dirty="0" err="1">
                <a:solidFill>
                  <a:schemeClr val="tx1">
                    <a:lumMod val="85000"/>
                    <a:lumOff val="15000"/>
                  </a:schemeClr>
                </a:solidFill>
              </a:rPr>
              <a:t>ağlar</a:t>
            </a:r>
            <a:endParaRPr lang="en-IE" sz="2800" dirty="0">
              <a:solidFill>
                <a:schemeClr val="tx1">
                  <a:lumMod val="85000"/>
                  <a:lumOff val="15000"/>
                </a:schemeClr>
              </a:solidFill>
            </a:endParaRPr>
          </a:p>
          <a:p>
            <a:pPr marL="742950" indent="-742950">
              <a:buFont typeface="+mj-lt"/>
              <a:buAutoNum type="arabicPeriod"/>
            </a:pPr>
            <a:r>
              <a:rPr lang="en-IE" sz="2800" dirty="0" err="1">
                <a:solidFill>
                  <a:schemeClr val="tx1">
                    <a:lumMod val="85000"/>
                    <a:lumOff val="15000"/>
                  </a:schemeClr>
                </a:solidFill>
              </a:rPr>
              <a:t>Bloglar</a:t>
            </a:r>
            <a:endParaRPr lang="en-IE" sz="2800" dirty="0">
              <a:solidFill>
                <a:schemeClr val="tx1">
                  <a:lumMod val="85000"/>
                  <a:lumOff val="15000"/>
                </a:schemeClr>
              </a:solidFill>
            </a:endParaRPr>
          </a:p>
          <a:p>
            <a:pPr marL="742950" indent="-742950">
              <a:buFont typeface="+mj-lt"/>
              <a:buAutoNum type="arabicPeriod"/>
            </a:pPr>
            <a:r>
              <a:rPr lang="en-IE" sz="2800" dirty="0">
                <a:solidFill>
                  <a:schemeClr val="tx1">
                    <a:lumMod val="85000"/>
                    <a:lumOff val="15000"/>
                  </a:schemeClr>
                </a:solidFill>
              </a:rPr>
              <a:t>E-</a:t>
            </a:r>
            <a:r>
              <a:rPr lang="en-IE" sz="2800" dirty="0" err="1">
                <a:solidFill>
                  <a:schemeClr val="tx1">
                    <a:lumMod val="85000"/>
                    <a:lumOff val="15000"/>
                  </a:schemeClr>
                </a:solidFill>
              </a:rPr>
              <a:t>posta</a:t>
            </a:r>
            <a:endParaRPr lang="en-IE" sz="2800" dirty="0">
              <a:solidFill>
                <a:schemeClr val="tx1">
                  <a:lumMod val="85000"/>
                  <a:lumOff val="15000"/>
                </a:schemeClr>
              </a:solidFill>
            </a:endParaRPr>
          </a:p>
          <a:p>
            <a:pPr marL="742950" indent="-742950">
              <a:buFont typeface="+mj-lt"/>
              <a:buAutoNum type="arabicPeriod"/>
            </a:pPr>
            <a:r>
              <a:rPr lang="en-IE" sz="2800" dirty="0">
                <a:solidFill>
                  <a:schemeClr val="tx1">
                    <a:lumMod val="85000"/>
                    <a:lumOff val="15000"/>
                  </a:schemeClr>
                </a:solidFill>
              </a:rPr>
              <a:t>Video </a:t>
            </a:r>
            <a:r>
              <a:rPr lang="en-IE" sz="2800" dirty="0" err="1">
                <a:solidFill>
                  <a:schemeClr val="tx1">
                    <a:lumMod val="85000"/>
                    <a:lumOff val="15000"/>
                  </a:schemeClr>
                </a:solidFill>
              </a:rPr>
              <a:t>ve</a:t>
            </a:r>
            <a:r>
              <a:rPr lang="en-IE" sz="2800" dirty="0">
                <a:solidFill>
                  <a:schemeClr val="tx1">
                    <a:lumMod val="85000"/>
                    <a:lumOff val="15000"/>
                  </a:schemeClr>
                </a:solidFill>
              </a:rPr>
              <a:t> </a:t>
            </a:r>
            <a:r>
              <a:rPr lang="en-IE" sz="2800" dirty="0" err="1">
                <a:solidFill>
                  <a:schemeClr val="tx1">
                    <a:lumMod val="85000"/>
                    <a:lumOff val="15000"/>
                  </a:schemeClr>
                </a:solidFill>
              </a:rPr>
              <a:t>Ses</a:t>
            </a:r>
            <a:endParaRPr lang="en-IE" sz="2800" dirty="0">
              <a:solidFill>
                <a:schemeClr val="tx1">
                  <a:lumMod val="85000"/>
                  <a:lumOff val="15000"/>
                </a:schemeClr>
              </a:solidFill>
            </a:endParaRPr>
          </a:p>
        </p:txBody>
      </p:sp>
    </p:spTree>
    <p:extLst>
      <p:ext uri="{BB962C8B-B14F-4D97-AF65-F5344CB8AC3E}">
        <p14:creationId xmlns:p14="http://schemas.microsoft.com/office/powerpoint/2010/main" val="1507771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03BAB83-7596-46BE-B265-C2F9842E0171}"/>
              </a:ext>
            </a:extLst>
          </p:cNvPr>
          <p:cNvSpPr>
            <a:spLocks noGrp="1"/>
          </p:cNvSpPr>
          <p:nvPr>
            <p:ph type="body" sz="quarter" idx="14"/>
          </p:nvPr>
        </p:nvSpPr>
        <p:spPr>
          <a:xfrm>
            <a:off x="3867239" y="231820"/>
            <a:ext cx="7540362" cy="5392808"/>
          </a:xfrm>
        </p:spPr>
        <p:txBody>
          <a:bodyPr/>
          <a:lstStyle/>
          <a:p>
            <a:pPr marL="514350" indent="-514350">
              <a:buFont typeface="+mj-lt"/>
              <a:buAutoNum type="arabicPeriod" startAt="2"/>
            </a:pPr>
            <a:r>
              <a:rPr lang="en-IE" b="1" dirty="0" err="1">
                <a:solidFill>
                  <a:srgbClr val="00B050"/>
                </a:solidFill>
              </a:rPr>
              <a:t>Bloglar</a:t>
            </a:r>
            <a:r>
              <a:rPr lang="en-IE" dirty="0"/>
              <a:t>, </a:t>
            </a:r>
            <a:r>
              <a:rPr lang="en-IE" dirty="0" err="1"/>
              <a:t>daha</a:t>
            </a:r>
            <a:r>
              <a:rPr lang="en-IE" dirty="0"/>
              <a:t> </a:t>
            </a:r>
            <a:r>
              <a:rPr lang="en-IE" dirty="0" err="1"/>
              <a:t>geniş</a:t>
            </a:r>
            <a:r>
              <a:rPr lang="en-IE" dirty="0"/>
              <a:t> </a:t>
            </a:r>
            <a:r>
              <a:rPr lang="en-IE" dirty="0" err="1"/>
              <a:t>kitlelere</a:t>
            </a:r>
            <a:r>
              <a:rPr lang="en-IE" dirty="0"/>
              <a:t> </a:t>
            </a:r>
            <a:r>
              <a:rPr lang="en-IE" dirty="0" err="1"/>
              <a:t>konuşma</a:t>
            </a:r>
            <a:r>
              <a:rPr lang="en-IE" dirty="0"/>
              <a:t> </a:t>
            </a:r>
            <a:r>
              <a:rPr lang="en-IE" dirty="0" err="1"/>
              <a:t>ve</a:t>
            </a:r>
            <a:r>
              <a:rPr lang="en-IE" dirty="0"/>
              <a:t> </a:t>
            </a:r>
            <a:r>
              <a:rPr lang="en-IE" dirty="0" err="1"/>
              <a:t>hikaye</a:t>
            </a:r>
            <a:r>
              <a:rPr lang="en-IE" dirty="0"/>
              <a:t> </a:t>
            </a:r>
            <a:r>
              <a:rPr lang="en-IE" dirty="0" err="1"/>
              <a:t>anlatımı</a:t>
            </a:r>
            <a:r>
              <a:rPr lang="en-IE" dirty="0"/>
              <a:t> </a:t>
            </a:r>
            <a:r>
              <a:rPr lang="en-IE" dirty="0" err="1"/>
              <a:t>yoluyla</a:t>
            </a:r>
            <a:r>
              <a:rPr lang="en-IE" dirty="0"/>
              <a:t> </a:t>
            </a:r>
            <a:r>
              <a:rPr lang="en-IE" dirty="0" err="1"/>
              <a:t>ulaşmak</a:t>
            </a:r>
            <a:r>
              <a:rPr lang="en-IE" dirty="0"/>
              <a:t> </a:t>
            </a:r>
            <a:r>
              <a:rPr lang="en-IE" dirty="0" err="1"/>
              <a:t>için</a:t>
            </a:r>
            <a:r>
              <a:rPr lang="en-IE" dirty="0"/>
              <a:t> </a:t>
            </a:r>
            <a:r>
              <a:rPr lang="en-IE" dirty="0" err="1"/>
              <a:t>harikadır</a:t>
            </a:r>
            <a:r>
              <a:rPr lang="en-IE" dirty="0"/>
              <a:t>. </a:t>
            </a:r>
            <a:r>
              <a:rPr lang="en-IE" dirty="0" err="1"/>
              <a:t>İlgi</a:t>
            </a:r>
            <a:r>
              <a:rPr lang="en-IE" dirty="0"/>
              <a:t> </a:t>
            </a:r>
            <a:r>
              <a:rPr lang="en-IE" dirty="0" err="1"/>
              <a:t>çekici</a:t>
            </a:r>
            <a:r>
              <a:rPr lang="en-IE" dirty="0"/>
              <a:t>, </a:t>
            </a:r>
            <a:r>
              <a:rPr lang="en-IE" dirty="0" err="1"/>
              <a:t>alakalı</a:t>
            </a:r>
            <a:r>
              <a:rPr lang="en-IE" dirty="0"/>
              <a:t> </a:t>
            </a:r>
            <a:r>
              <a:rPr lang="en-IE" dirty="0" err="1"/>
              <a:t>ve</a:t>
            </a:r>
            <a:r>
              <a:rPr lang="en-IE" dirty="0"/>
              <a:t> </a:t>
            </a:r>
            <a:r>
              <a:rPr lang="en-IE" dirty="0" err="1"/>
              <a:t>ilginç</a:t>
            </a:r>
            <a:r>
              <a:rPr lang="en-IE" dirty="0"/>
              <a:t> </a:t>
            </a:r>
            <a:r>
              <a:rPr lang="en-IE" dirty="0" err="1"/>
              <a:t>içerik</a:t>
            </a:r>
            <a:r>
              <a:rPr lang="en-IE" dirty="0"/>
              <a:t> </a:t>
            </a:r>
            <a:r>
              <a:rPr lang="en-IE" dirty="0" err="1"/>
              <a:t>hakkında</a:t>
            </a:r>
            <a:r>
              <a:rPr lang="en-IE" dirty="0"/>
              <a:t> </a:t>
            </a:r>
            <a:r>
              <a:rPr lang="en-IE" dirty="0" err="1"/>
              <a:t>bilgi</a:t>
            </a:r>
            <a:r>
              <a:rPr lang="en-IE" dirty="0"/>
              <a:t> </a:t>
            </a:r>
            <a:r>
              <a:rPr lang="en-IE" dirty="0" err="1"/>
              <a:t>verin</a:t>
            </a:r>
            <a:r>
              <a:rPr lang="en-IE" dirty="0"/>
              <a:t>. </a:t>
            </a:r>
            <a:r>
              <a:rPr lang="en-IE" dirty="0" err="1"/>
              <a:t>Bloglar</a:t>
            </a:r>
            <a:r>
              <a:rPr lang="en-IE" dirty="0"/>
              <a:t> </a:t>
            </a:r>
            <a:r>
              <a:rPr lang="en-IE" dirty="0" err="1"/>
              <a:t>metin</a:t>
            </a:r>
            <a:r>
              <a:rPr lang="en-IE" dirty="0"/>
              <a:t>, video, </a:t>
            </a:r>
            <a:r>
              <a:rPr lang="en-IE" dirty="0" err="1"/>
              <a:t>resim</a:t>
            </a:r>
            <a:r>
              <a:rPr lang="en-IE" dirty="0"/>
              <a:t>, </a:t>
            </a:r>
            <a:r>
              <a:rPr lang="en-IE" dirty="0" err="1"/>
              <a:t>diğer</a:t>
            </a:r>
            <a:r>
              <a:rPr lang="en-IE" dirty="0"/>
              <a:t> </a:t>
            </a:r>
            <a:r>
              <a:rPr lang="en-IE" dirty="0" err="1"/>
              <a:t>sayfalara</a:t>
            </a:r>
            <a:r>
              <a:rPr lang="en-IE" dirty="0"/>
              <a:t> </a:t>
            </a:r>
            <a:r>
              <a:rPr lang="en-IE" dirty="0" err="1"/>
              <a:t>bağlantılar</a:t>
            </a:r>
            <a:r>
              <a:rPr lang="en-IE" dirty="0"/>
              <a:t> </a:t>
            </a:r>
            <a:r>
              <a:rPr lang="en-IE" dirty="0" err="1"/>
              <a:t>veya</a:t>
            </a:r>
            <a:r>
              <a:rPr lang="en-IE" dirty="0"/>
              <a:t> </a:t>
            </a:r>
            <a:r>
              <a:rPr lang="en-IE" dirty="0" err="1"/>
              <a:t>sosyal</a:t>
            </a:r>
            <a:r>
              <a:rPr lang="en-IE" dirty="0"/>
              <a:t> </a:t>
            </a:r>
            <a:r>
              <a:rPr lang="en-IE" dirty="0" err="1"/>
              <a:t>medya</a:t>
            </a:r>
            <a:r>
              <a:rPr lang="en-IE" dirty="0"/>
              <a:t> </a:t>
            </a:r>
            <a:r>
              <a:rPr lang="en-IE" dirty="0" err="1"/>
              <a:t>paylaşım</a:t>
            </a:r>
            <a:r>
              <a:rPr lang="en-IE" dirty="0"/>
              <a:t> </a:t>
            </a:r>
            <a:r>
              <a:rPr lang="en-IE" dirty="0" err="1"/>
              <a:t>düğmeleri</a:t>
            </a:r>
            <a:r>
              <a:rPr lang="en-IE" dirty="0"/>
              <a:t> </a:t>
            </a:r>
            <a:r>
              <a:rPr lang="en-IE" dirty="0" err="1"/>
              <a:t>içerebilir</a:t>
            </a:r>
            <a:r>
              <a:rPr lang="en-IE" dirty="0"/>
              <a:t>. </a:t>
            </a:r>
            <a:r>
              <a:rPr lang="en-IE" dirty="0" err="1"/>
              <a:t>Bloglar</a:t>
            </a:r>
            <a:r>
              <a:rPr lang="en-IE" dirty="0"/>
              <a:t> </a:t>
            </a:r>
            <a:r>
              <a:rPr lang="en-IE" dirty="0" err="1"/>
              <a:t>ve</a:t>
            </a:r>
            <a:r>
              <a:rPr lang="en-IE" dirty="0"/>
              <a:t> Web </a:t>
            </a:r>
            <a:r>
              <a:rPr lang="en-IE" dirty="0" err="1"/>
              <a:t>Siteleri</a:t>
            </a:r>
            <a:r>
              <a:rPr lang="en-IE" dirty="0"/>
              <a:t>, </a:t>
            </a:r>
            <a:r>
              <a:rPr lang="en-IE" dirty="0" err="1"/>
              <a:t>WordPress</a:t>
            </a:r>
            <a:r>
              <a:rPr lang="en-IE" dirty="0"/>
              <a:t> </a:t>
            </a:r>
            <a:r>
              <a:rPr lang="en-IE" dirty="0" err="1"/>
              <a:t>gibi</a:t>
            </a:r>
            <a:r>
              <a:rPr lang="en-IE" dirty="0"/>
              <a:t> </a:t>
            </a:r>
            <a:r>
              <a:rPr lang="en-IE" dirty="0" err="1"/>
              <a:t>araçlar</a:t>
            </a:r>
            <a:r>
              <a:rPr lang="en-IE" dirty="0"/>
              <a:t> </a:t>
            </a:r>
            <a:r>
              <a:rPr lang="en-IE" dirty="0" err="1"/>
              <a:t>kullanılarak</a:t>
            </a:r>
            <a:r>
              <a:rPr lang="en-IE" dirty="0"/>
              <a:t> </a:t>
            </a:r>
            <a:r>
              <a:rPr lang="en-IE" dirty="0" err="1"/>
              <a:t>geliştirilebilir</a:t>
            </a:r>
            <a:r>
              <a:rPr lang="en-IE" dirty="0"/>
              <a:t>, </a:t>
            </a:r>
            <a:r>
              <a:rPr lang="en-IE" dirty="0" err="1"/>
              <a:t>Wix</a:t>
            </a:r>
            <a:r>
              <a:rPr lang="en-IE" dirty="0"/>
              <a:t>, </a:t>
            </a:r>
            <a:r>
              <a:rPr lang="en-IE" dirty="0" err="1"/>
              <a:t>geliştirmesi</a:t>
            </a:r>
            <a:r>
              <a:rPr lang="en-IE" dirty="0"/>
              <a:t> </a:t>
            </a:r>
            <a:r>
              <a:rPr lang="en-IE" dirty="0" err="1"/>
              <a:t>ve</a:t>
            </a:r>
            <a:r>
              <a:rPr lang="en-IE" dirty="0"/>
              <a:t> </a:t>
            </a:r>
            <a:r>
              <a:rPr lang="en-IE" dirty="0" err="1"/>
              <a:t>bakımı</a:t>
            </a:r>
            <a:r>
              <a:rPr lang="en-IE" dirty="0"/>
              <a:t> </a:t>
            </a:r>
            <a:r>
              <a:rPr lang="en-IE" dirty="0" err="1"/>
              <a:t>basit</a:t>
            </a:r>
            <a:r>
              <a:rPr lang="en-IE" dirty="0"/>
              <a:t> </a:t>
            </a:r>
            <a:r>
              <a:rPr lang="en-IE" dirty="0" err="1"/>
              <a:t>ve</a:t>
            </a:r>
            <a:r>
              <a:rPr lang="en-IE" dirty="0"/>
              <a:t> </a:t>
            </a:r>
            <a:r>
              <a:rPr lang="en-IE" dirty="0" err="1"/>
              <a:t>ucuz</a:t>
            </a:r>
            <a:r>
              <a:rPr lang="en-IE" dirty="0"/>
              <a:t> </a:t>
            </a:r>
            <a:r>
              <a:rPr lang="en-IE" dirty="0" err="1"/>
              <a:t>platformlardır</a:t>
            </a:r>
            <a:r>
              <a:rPr lang="en-IE" dirty="0"/>
              <a:t>. </a:t>
            </a:r>
            <a:r>
              <a:rPr lang="en-IE" dirty="0" err="1"/>
              <a:t>Kitlenizden</a:t>
            </a:r>
            <a:r>
              <a:rPr lang="en-IE" dirty="0"/>
              <a:t> </a:t>
            </a:r>
            <a:r>
              <a:rPr lang="en-IE" dirty="0" err="1"/>
              <a:t>sosyal</a:t>
            </a:r>
            <a:r>
              <a:rPr lang="en-IE" dirty="0"/>
              <a:t> </a:t>
            </a:r>
            <a:r>
              <a:rPr lang="en-IE" dirty="0" err="1"/>
              <a:t>medyalarında</a:t>
            </a:r>
            <a:r>
              <a:rPr lang="en-IE" dirty="0"/>
              <a:t> </a:t>
            </a:r>
            <a:r>
              <a:rPr lang="en-IE" dirty="0" err="1"/>
              <a:t>paylaşmalarını</a:t>
            </a:r>
            <a:r>
              <a:rPr lang="en-IE" dirty="0"/>
              <a:t> </a:t>
            </a:r>
            <a:r>
              <a:rPr lang="en-IE" dirty="0" err="1"/>
              <a:t>ve</a:t>
            </a:r>
            <a:r>
              <a:rPr lang="en-IE" dirty="0"/>
              <a:t> </a:t>
            </a:r>
            <a:r>
              <a:rPr lang="en-IE" dirty="0" err="1"/>
              <a:t>tartışma</a:t>
            </a:r>
            <a:r>
              <a:rPr lang="en-IE" dirty="0"/>
              <a:t> </a:t>
            </a:r>
            <a:r>
              <a:rPr lang="en-IE" dirty="0" err="1"/>
              <a:t>başlatmalarını</a:t>
            </a:r>
            <a:r>
              <a:rPr lang="en-IE" dirty="0"/>
              <a:t> </a:t>
            </a:r>
            <a:r>
              <a:rPr lang="en-IE" dirty="0" err="1"/>
              <a:t>istemeyi</a:t>
            </a:r>
            <a:r>
              <a:rPr lang="en-IE" dirty="0"/>
              <a:t> </a:t>
            </a:r>
            <a:r>
              <a:rPr lang="en-IE" dirty="0" err="1"/>
              <a:t>unutmayın</a:t>
            </a:r>
            <a:r>
              <a:rPr lang="en-IE" dirty="0" smtClean="0"/>
              <a:t>…</a:t>
            </a:r>
            <a:endParaRPr lang="en-IE" dirty="0"/>
          </a:p>
          <a:p>
            <a:pPr marL="514350" indent="-514350">
              <a:buFont typeface="+mj-lt"/>
              <a:buAutoNum type="arabicPeriod" startAt="2"/>
            </a:pPr>
            <a:r>
              <a:rPr lang="en-IE" b="1" dirty="0">
                <a:solidFill>
                  <a:schemeClr val="accent2"/>
                </a:solidFill>
              </a:rPr>
              <a:t>E-</a:t>
            </a:r>
            <a:r>
              <a:rPr lang="en-IE" b="1" dirty="0" err="1">
                <a:solidFill>
                  <a:schemeClr val="accent2"/>
                </a:solidFill>
              </a:rPr>
              <a:t>posta</a:t>
            </a:r>
            <a:r>
              <a:rPr lang="en-IE" b="1" dirty="0">
                <a:solidFill>
                  <a:schemeClr val="accent2"/>
                </a:solidFill>
              </a:rPr>
              <a:t>, </a:t>
            </a:r>
            <a:r>
              <a:rPr lang="en-IE" dirty="0" err="1"/>
              <a:t>hikaye</a:t>
            </a:r>
            <a:r>
              <a:rPr lang="en-IE" dirty="0"/>
              <a:t> </a:t>
            </a:r>
            <a:r>
              <a:rPr lang="en-IE" dirty="0" err="1"/>
              <a:t>anlatmak</a:t>
            </a:r>
            <a:r>
              <a:rPr lang="en-IE" dirty="0"/>
              <a:t> </a:t>
            </a:r>
            <a:r>
              <a:rPr lang="en-IE" dirty="0" err="1"/>
              <a:t>ve</a:t>
            </a:r>
            <a:r>
              <a:rPr lang="en-IE" dirty="0"/>
              <a:t> </a:t>
            </a:r>
            <a:r>
              <a:rPr lang="en-IE" dirty="0" err="1"/>
              <a:t>hedef</a:t>
            </a:r>
            <a:r>
              <a:rPr lang="en-IE" dirty="0"/>
              <a:t> </a:t>
            </a:r>
            <a:r>
              <a:rPr lang="en-IE" dirty="0" err="1"/>
              <a:t>kitlenizle</a:t>
            </a:r>
            <a:r>
              <a:rPr lang="en-IE" dirty="0"/>
              <a:t> </a:t>
            </a:r>
            <a:r>
              <a:rPr lang="en-IE" dirty="0" err="1"/>
              <a:t>güncel</a:t>
            </a:r>
            <a:r>
              <a:rPr lang="en-IE" dirty="0"/>
              <a:t> </a:t>
            </a:r>
            <a:r>
              <a:rPr lang="en-IE" dirty="0" err="1"/>
              <a:t>kalmak</a:t>
            </a:r>
            <a:r>
              <a:rPr lang="en-IE" dirty="0"/>
              <a:t>, </a:t>
            </a:r>
            <a:r>
              <a:rPr lang="en-IE" dirty="0" err="1"/>
              <a:t>yardım</a:t>
            </a:r>
            <a:r>
              <a:rPr lang="en-IE" dirty="0"/>
              <a:t> </a:t>
            </a:r>
            <a:r>
              <a:rPr lang="en-IE" dirty="0" err="1"/>
              <a:t>etmelerini</a:t>
            </a:r>
            <a:r>
              <a:rPr lang="en-IE" dirty="0"/>
              <a:t> </a:t>
            </a:r>
            <a:r>
              <a:rPr lang="en-IE" dirty="0" err="1"/>
              <a:t>ve</a:t>
            </a:r>
            <a:r>
              <a:rPr lang="en-IE" dirty="0"/>
              <a:t> </a:t>
            </a:r>
            <a:r>
              <a:rPr lang="en-IE" dirty="0" err="1"/>
              <a:t>harekete</a:t>
            </a:r>
            <a:r>
              <a:rPr lang="en-IE" dirty="0"/>
              <a:t> </a:t>
            </a:r>
            <a:r>
              <a:rPr lang="en-IE" dirty="0" err="1"/>
              <a:t>geçmelerini</a:t>
            </a:r>
            <a:r>
              <a:rPr lang="en-IE" dirty="0"/>
              <a:t> </a:t>
            </a:r>
            <a:r>
              <a:rPr lang="en-IE" dirty="0" err="1"/>
              <a:t>sağlamak</a:t>
            </a:r>
            <a:r>
              <a:rPr lang="en-IE" dirty="0"/>
              <a:t> </a:t>
            </a:r>
            <a:r>
              <a:rPr lang="en-IE" dirty="0" err="1"/>
              <a:t>için</a:t>
            </a:r>
            <a:r>
              <a:rPr lang="en-IE" dirty="0"/>
              <a:t> </a:t>
            </a:r>
            <a:r>
              <a:rPr lang="en-IE" dirty="0" err="1"/>
              <a:t>çok</a:t>
            </a:r>
            <a:r>
              <a:rPr lang="en-IE" dirty="0"/>
              <a:t> </a:t>
            </a:r>
            <a:r>
              <a:rPr lang="en-IE" dirty="0" err="1"/>
              <a:t>önemlidir</a:t>
            </a:r>
            <a:r>
              <a:rPr lang="en-IE" dirty="0"/>
              <a:t>... </a:t>
            </a:r>
            <a:r>
              <a:rPr lang="en-IE" dirty="0" err="1"/>
              <a:t>Ayrıca</a:t>
            </a:r>
            <a:r>
              <a:rPr lang="en-IE" dirty="0"/>
              <a:t> </a:t>
            </a:r>
            <a:r>
              <a:rPr lang="en-IE" dirty="0" err="1"/>
              <a:t>etkinliklere</a:t>
            </a:r>
            <a:r>
              <a:rPr lang="en-IE" dirty="0"/>
              <a:t> </a:t>
            </a:r>
            <a:r>
              <a:rPr lang="en-IE" dirty="0" err="1"/>
              <a:t>davetiye</a:t>
            </a:r>
            <a:r>
              <a:rPr lang="en-IE" dirty="0"/>
              <a:t> </a:t>
            </a:r>
            <a:r>
              <a:rPr lang="en-IE" dirty="0" err="1"/>
              <a:t>gönderebilir</a:t>
            </a:r>
            <a:r>
              <a:rPr lang="en-IE" dirty="0"/>
              <a:t>, </a:t>
            </a:r>
            <a:r>
              <a:rPr lang="en-IE" dirty="0" err="1"/>
              <a:t>onlardan</a:t>
            </a:r>
            <a:r>
              <a:rPr lang="en-IE" dirty="0"/>
              <a:t> </a:t>
            </a:r>
            <a:r>
              <a:rPr lang="en-IE" dirty="0" err="1"/>
              <a:t>gönüllü</a:t>
            </a:r>
            <a:r>
              <a:rPr lang="en-IE" dirty="0"/>
              <a:t> </a:t>
            </a:r>
            <a:r>
              <a:rPr lang="en-IE" dirty="0" err="1"/>
              <a:t>olmalarını</a:t>
            </a:r>
            <a:r>
              <a:rPr lang="en-IE" dirty="0"/>
              <a:t> </a:t>
            </a:r>
            <a:r>
              <a:rPr lang="en-IE" dirty="0" err="1"/>
              <a:t>veya</a:t>
            </a:r>
            <a:r>
              <a:rPr lang="en-IE" dirty="0"/>
              <a:t> </a:t>
            </a:r>
            <a:r>
              <a:rPr lang="en-IE" dirty="0" err="1"/>
              <a:t>bağış</a:t>
            </a:r>
            <a:r>
              <a:rPr lang="en-IE" dirty="0"/>
              <a:t> </a:t>
            </a:r>
            <a:r>
              <a:rPr lang="en-IE" dirty="0" err="1"/>
              <a:t>toplamanıza</a:t>
            </a:r>
            <a:r>
              <a:rPr lang="en-IE" dirty="0"/>
              <a:t> </a:t>
            </a:r>
            <a:r>
              <a:rPr lang="en-IE" dirty="0" err="1"/>
              <a:t>yardımcı</a:t>
            </a:r>
            <a:r>
              <a:rPr lang="en-IE" dirty="0"/>
              <a:t> </a:t>
            </a:r>
            <a:r>
              <a:rPr lang="en-IE" dirty="0" err="1"/>
              <a:t>olmalarını</a:t>
            </a:r>
            <a:r>
              <a:rPr lang="en-IE" dirty="0"/>
              <a:t> </a:t>
            </a:r>
            <a:r>
              <a:rPr lang="en-IE" dirty="0" err="1"/>
              <a:t>isteyebilirsiniz</a:t>
            </a:r>
            <a:r>
              <a:rPr lang="en-IE" dirty="0"/>
              <a:t>. </a:t>
            </a:r>
            <a:r>
              <a:rPr lang="en-IE" dirty="0" err="1"/>
              <a:t>Mailchimp</a:t>
            </a:r>
            <a:r>
              <a:rPr lang="en-IE" dirty="0"/>
              <a:t>, e-</a:t>
            </a:r>
            <a:r>
              <a:rPr lang="en-IE" dirty="0" err="1"/>
              <a:t>posta</a:t>
            </a:r>
            <a:r>
              <a:rPr lang="en-IE" dirty="0"/>
              <a:t> </a:t>
            </a:r>
            <a:r>
              <a:rPr lang="en-IE" dirty="0" err="1"/>
              <a:t>geliştirme</a:t>
            </a:r>
            <a:r>
              <a:rPr lang="en-IE" dirty="0"/>
              <a:t> </a:t>
            </a:r>
            <a:r>
              <a:rPr lang="en-IE" dirty="0" err="1"/>
              <a:t>için</a:t>
            </a:r>
            <a:r>
              <a:rPr lang="en-IE" dirty="0"/>
              <a:t> </a:t>
            </a:r>
            <a:r>
              <a:rPr lang="en-IE" dirty="0" err="1"/>
              <a:t>harikadır</a:t>
            </a:r>
            <a:r>
              <a:rPr lang="en-IE" dirty="0"/>
              <a:t>, </a:t>
            </a:r>
            <a:r>
              <a:rPr lang="en-IE" dirty="0" err="1"/>
              <a:t>ayrıca</a:t>
            </a:r>
            <a:r>
              <a:rPr lang="en-IE" dirty="0"/>
              <a:t> "</a:t>
            </a:r>
            <a:r>
              <a:rPr lang="en-IE" dirty="0" err="1"/>
              <a:t>açılma</a:t>
            </a:r>
            <a:r>
              <a:rPr lang="en-IE" dirty="0"/>
              <a:t> </a:t>
            </a:r>
            <a:r>
              <a:rPr lang="en-IE" dirty="0" err="1"/>
              <a:t>oranlarını</a:t>
            </a:r>
            <a:r>
              <a:rPr lang="en-IE" dirty="0"/>
              <a:t>" (</a:t>
            </a:r>
            <a:r>
              <a:rPr lang="en-IE" dirty="0" err="1"/>
              <a:t>içeriğinizi</a:t>
            </a:r>
            <a:r>
              <a:rPr lang="en-IE" dirty="0"/>
              <a:t> </a:t>
            </a:r>
            <a:r>
              <a:rPr lang="en-IE" dirty="0" err="1"/>
              <a:t>kimin</a:t>
            </a:r>
            <a:r>
              <a:rPr lang="en-IE" dirty="0"/>
              <a:t> </a:t>
            </a:r>
            <a:r>
              <a:rPr lang="en-IE" dirty="0" err="1"/>
              <a:t>açtığını</a:t>
            </a:r>
            <a:r>
              <a:rPr lang="en-IE" dirty="0"/>
              <a:t>), </a:t>
            </a:r>
            <a:r>
              <a:rPr lang="en-IE" dirty="0" err="1"/>
              <a:t>kaç</a:t>
            </a:r>
            <a:r>
              <a:rPr lang="en-IE" dirty="0"/>
              <a:t> </a:t>
            </a:r>
            <a:r>
              <a:rPr lang="en-IE" dirty="0" err="1"/>
              <a:t>tane</a:t>
            </a:r>
            <a:r>
              <a:rPr lang="en-IE" dirty="0"/>
              <a:t> "</a:t>
            </a:r>
            <a:r>
              <a:rPr lang="en-IE" dirty="0" err="1"/>
              <a:t>tıklama</a:t>
            </a:r>
            <a:r>
              <a:rPr lang="en-IE" dirty="0"/>
              <a:t>" </a:t>
            </a:r>
            <a:r>
              <a:rPr lang="en-IE" dirty="0" err="1"/>
              <a:t>olduğunu</a:t>
            </a:r>
            <a:r>
              <a:rPr lang="en-IE" dirty="0"/>
              <a:t> </a:t>
            </a:r>
            <a:r>
              <a:rPr lang="en-IE" dirty="0" err="1"/>
              <a:t>kontrol</a:t>
            </a:r>
            <a:r>
              <a:rPr lang="en-IE" dirty="0"/>
              <a:t> </a:t>
            </a:r>
            <a:r>
              <a:rPr lang="en-IE" dirty="0" err="1"/>
              <a:t>etmenize</a:t>
            </a:r>
            <a:r>
              <a:rPr lang="en-IE" dirty="0"/>
              <a:t> </a:t>
            </a:r>
            <a:r>
              <a:rPr lang="en-IE" dirty="0" err="1"/>
              <a:t>yardımcı</a:t>
            </a:r>
            <a:r>
              <a:rPr lang="en-IE" dirty="0"/>
              <a:t> </a:t>
            </a:r>
            <a:r>
              <a:rPr lang="en-IE" dirty="0" err="1"/>
              <a:t>olabilirler</a:t>
            </a:r>
            <a:r>
              <a:rPr lang="en-IE" dirty="0"/>
              <a:t>.</a:t>
            </a:r>
            <a:endParaRPr lang="en-IE" dirty="0"/>
          </a:p>
        </p:txBody>
      </p:sp>
      <p:sp>
        <p:nvSpPr>
          <p:cNvPr id="9" name="Text Placeholder 7">
            <a:extLst>
              <a:ext uri="{FF2B5EF4-FFF2-40B4-BE49-F238E27FC236}">
                <a16:creationId xmlns:a16="http://schemas.microsoft.com/office/drawing/2014/main" xmlns="" id="{755661ED-0FDA-479A-B7F5-2ED2A73573D3}"/>
              </a:ext>
            </a:extLst>
          </p:cNvPr>
          <p:cNvSpPr>
            <a:spLocks noGrp="1"/>
          </p:cNvSpPr>
          <p:nvPr>
            <p:ph type="body" sz="quarter" idx="15"/>
          </p:nvPr>
        </p:nvSpPr>
        <p:spPr>
          <a:xfrm>
            <a:off x="241427" y="637044"/>
            <a:ext cx="3222290" cy="5206518"/>
          </a:xfrm>
        </p:spPr>
        <p:txBody>
          <a:bodyPr>
            <a:normAutofit/>
          </a:bodyPr>
          <a:lstStyle/>
          <a:p>
            <a:r>
              <a:rPr lang="tr-TR" sz="2800" b="1" dirty="0">
                <a:solidFill>
                  <a:schemeClr val="tx1">
                    <a:lumMod val="85000"/>
                    <a:lumOff val="15000"/>
                  </a:schemeClr>
                </a:solidFill>
              </a:rPr>
              <a:t>Hikayelerimizi Etkili Anlatmamızı Sağlayan Platformlar ve Araçlar…</a:t>
            </a:r>
            <a:endParaRPr lang="en-IE" sz="2800" b="1" dirty="0">
              <a:solidFill>
                <a:schemeClr val="tx1">
                  <a:lumMod val="85000"/>
                  <a:lumOff val="15000"/>
                </a:schemeClr>
              </a:solidFill>
            </a:endParaRPr>
          </a:p>
          <a:p>
            <a:pPr marL="742950" indent="-742950">
              <a:buFont typeface="+mj-lt"/>
              <a:buAutoNum type="arabicPeriod"/>
            </a:pPr>
            <a:r>
              <a:rPr lang="en-IE" sz="2400" dirty="0" err="1">
                <a:solidFill>
                  <a:schemeClr val="tx1">
                    <a:lumMod val="85000"/>
                    <a:lumOff val="15000"/>
                  </a:schemeClr>
                </a:solidFill>
              </a:rPr>
              <a:t>Sosyal</a:t>
            </a:r>
            <a:r>
              <a:rPr lang="en-IE" sz="2400" dirty="0">
                <a:solidFill>
                  <a:schemeClr val="tx1">
                    <a:lumMod val="85000"/>
                    <a:lumOff val="15000"/>
                  </a:schemeClr>
                </a:solidFill>
              </a:rPr>
              <a:t> </a:t>
            </a:r>
            <a:r>
              <a:rPr lang="en-IE" sz="2400" dirty="0" err="1">
                <a:solidFill>
                  <a:schemeClr val="tx1">
                    <a:lumMod val="85000"/>
                    <a:lumOff val="15000"/>
                  </a:schemeClr>
                </a:solidFill>
              </a:rPr>
              <a:t>ağlar</a:t>
            </a:r>
            <a:endParaRPr lang="en-IE" sz="2400" dirty="0">
              <a:solidFill>
                <a:schemeClr val="tx1">
                  <a:lumMod val="85000"/>
                  <a:lumOff val="15000"/>
                </a:schemeClr>
              </a:solidFill>
            </a:endParaRPr>
          </a:p>
          <a:p>
            <a:pPr marL="742950" indent="-742950">
              <a:buFont typeface="+mj-lt"/>
              <a:buAutoNum type="arabicPeriod"/>
            </a:pPr>
            <a:r>
              <a:rPr lang="en-IE" sz="2400" dirty="0" err="1">
                <a:solidFill>
                  <a:schemeClr val="tx1">
                    <a:lumMod val="85000"/>
                    <a:lumOff val="15000"/>
                  </a:schemeClr>
                </a:solidFill>
              </a:rPr>
              <a:t>Bloglar</a:t>
            </a:r>
            <a:endParaRPr lang="en-IE" sz="2400" dirty="0">
              <a:solidFill>
                <a:schemeClr val="tx1">
                  <a:lumMod val="85000"/>
                  <a:lumOff val="15000"/>
                </a:schemeClr>
              </a:solidFill>
            </a:endParaRPr>
          </a:p>
          <a:p>
            <a:pPr marL="742950" indent="-742950">
              <a:buFont typeface="+mj-lt"/>
              <a:buAutoNum type="arabicPeriod"/>
            </a:pPr>
            <a:r>
              <a:rPr lang="en-IE" sz="2400" dirty="0">
                <a:solidFill>
                  <a:schemeClr val="tx1">
                    <a:lumMod val="85000"/>
                    <a:lumOff val="15000"/>
                  </a:schemeClr>
                </a:solidFill>
              </a:rPr>
              <a:t>E-</a:t>
            </a:r>
            <a:r>
              <a:rPr lang="en-IE" sz="2400" dirty="0" err="1">
                <a:solidFill>
                  <a:schemeClr val="tx1">
                    <a:lumMod val="85000"/>
                    <a:lumOff val="15000"/>
                  </a:schemeClr>
                </a:solidFill>
              </a:rPr>
              <a:t>posta</a:t>
            </a:r>
            <a:endParaRPr lang="en-IE" sz="2400" dirty="0">
              <a:solidFill>
                <a:schemeClr val="tx1">
                  <a:lumMod val="85000"/>
                  <a:lumOff val="15000"/>
                </a:schemeClr>
              </a:solidFill>
            </a:endParaRPr>
          </a:p>
          <a:p>
            <a:pPr marL="742950" indent="-742950">
              <a:buFont typeface="+mj-lt"/>
              <a:buAutoNum type="arabicPeriod"/>
            </a:pPr>
            <a:r>
              <a:rPr lang="en-IE" sz="2400" dirty="0">
                <a:solidFill>
                  <a:schemeClr val="tx1">
                    <a:lumMod val="85000"/>
                    <a:lumOff val="15000"/>
                  </a:schemeClr>
                </a:solidFill>
              </a:rPr>
              <a:t>Video </a:t>
            </a:r>
            <a:r>
              <a:rPr lang="en-IE" sz="2400" dirty="0" err="1">
                <a:solidFill>
                  <a:schemeClr val="tx1">
                    <a:lumMod val="85000"/>
                    <a:lumOff val="15000"/>
                  </a:schemeClr>
                </a:solidFill>
              </a:rPr>
              <a:t>ve</a:t>
            </a:r>
            <a:r>
              <a:rPr lang="en-IE" sz="2400" dirty="0">
                <a:solidFill>
                  <a:schemeClr val="tx1">
                    <a:lumMod val="85000"/>
                    <a:lumOff val="15000"/>
                  </a:schemeClr>
                </a:solidFill>
              </a:rPr>
              <a:t> </a:t>
            </a:r>
            <a:r>
              <a:rPr lang="en-IE" sz="2400" dirty="0" err="1">
                <a:solidFill>
                  <a:schemeClr val="tx1">
                    <a:lumMod val="85000"/>
                    <a:lumOff val="15000"/>
                  </a:schemeClr>
                </a:solidFill>
              </a:rPr>
              <a:t>Ses</a:t>
            </a:r>
            <a:endParaRPr lang="en-IE" sz="2400" dirty="0">
              <a:solidFill>
                <a:schemeClr val="tx1">
                  <a:lumMod val="85000"/>
                  <a:lumOff val="15000"/>
                </a:schemeClr>
              </a:solidFill>
            </a:endParaRPr>
          </a:p>
          <a:p>
            <a:endParaRPr lang="en-IE" sz="3000" dirty="0">
              <a:solidFill>
                <a:schemeClr val="tx1">
                  <a:lumMod val="85000"/>
                  <a:lumOff val="15000"/>
                </a:schemeClr>
              </a:solidFill>
            </a:endParaRPr>
          </a:p>
        </p:txBody>
      </p:sp>
    </p:spTree>
    <p:extLst>
      <p:ext uri="{BB962C8B-B14F-4D97-AF65-F5344CB8AC3E}">
        <p14:creationId xmlns:p14="http://schemas.microsoft.com/office/powerpoint/2010/main" val="605986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03BAB83-7596-46BE-B265-C2F9842E0171}"/>
              </a:ext>
            </a:extLst>
          </p:cNvPr>
          <p:cNvSpPr>
            <a:spLocks noGrp="1"/>
          </p:cNvSpPr>
          <p:nvPr>
            <p:ph type="body" sz="quarter" idx="14"/>
          </p:nvPr>
        </p:nvSpPr>
        <p:spPr>
          <a:xfrm>
            <a:off x="3966826" y="255147"/>
            <a:ext cx="7804463" cy="5206518"/>
          </a:xfrm>
        </p:spPr>
        <p:txBody>
          <a:bodyPr/>
          <a:lstStyle/>
          <a:p>
            <a:r>
              <a:rPr lang="tr-TR" sz="2800" b="1" i="1" dirty="0" smtClean="0">
                <a:solidFill>
                  <a:srgbClr val="ED2A59"/>
                </a:solidFill>
              </a:rPr>
              <a:t>5. </a:t>
            </a:r>
            <a:r>
              <a:rPr lang="en-IE" sz="2800" b="1" i="1" dirty="0" smtClean="0">
                <a:solidFill>
                  <a:srgbClr val="ED2A59"/>
                </a:solidFill>
              </a:rPr>
              <a:t>Video </a:t>
            </a:r>
            <a:r>
              <a:rPr lang="en-IE" sz="2800" b="1" i="1" dirty="0" err="1">
                <a:solidFill>
                  <a:srgbClr val="ED2A59"/>
                </a:solidFill>
              </a:rPr>
              <a:t>Yeni</a:t>
            </a:r>
            <a:r>
              <a:rPr lang="en-IE" sz="2800" b="1" i="1" dirty="0">
                <a:solidFill>
                  <a:srgbClr val="ED2A59"/>
                </a:solidFill>
              </a:rPr>
              <a:t> </a:t>
            </a:r>
            <a:r>
              <a:rPr lang="en-IE" sz="2800" b="1" i="1" dirty="0" err="1">
                <a:solidFill>
                  <a:srgbClr val="ED2A59"/>
                </a:solidFill>
              </a:rPr>
              <a:t>Pazarlamadır</a:t>
            </a:r>
            <a:r>
              <a:rPr lang="en-IE" sz="2800" b="1" i="1" dirty="0">
                <a:solidFill>
                  <a:srgbClr val="ED2A59"/>
                </a:solidFill>
              </a:rPr>
              <a:t>!!!</a:t>
            </a:r>
          </a:p>
          <a:p>
            <a:r>
              <a:rPr lang="en-IE" b="1" i="1" dirty="0">
                <a:solidFill>
                  <a:schemeClr val="tx1">
                    <a:lumMod val="75000"/>
                    <a:lumOff val="25000"/>
                  </a:schemeClr>
                </a:solidFill>
              </a:rPr>
              <a:t>You Tube, </a:t>
            </a:r>
            <a:r>
              <a:rPr lang="en-IE" b="1" i="1" dirty="0" err="1">
                <a:solidFill>
                  <a:schemeClr val="tx1">
                    <a:lumMod val="75000"/>
                    <a:lumOff val="25000"/>
                  </a:schemeClr>
                </a:solidFill>
              </a:rPr>
              <a:t>Vimeo</a:t>
            </a:r>
            <a:r>
              <a:rPr lang="en-IE" b="1" i="1" dirty="0">
                <a:solidFill>
                  <a:schemeClr val="tx1">
                    <a:lumMod val="75000"/>
                    <a:lumOff val="25000"/>
                  </a:schemeClr>
                </a:solidFill>
              </a:rPr>
              <a:t>, Vine </a:t>
            </a:r>
            <a:r>
              <a:rPr lang="en-IE" b="1" i="1" dirty="0" err="1">
                <a:solidFill>
                  <a:schemeClr val="tx1">
                    <a:lumMod val="75000"/>
                    <a:lumOff val="25000"/>
                  </a:schemeClr>
                </a:solidFill>
              </a:rPr>
              <a:t>gibi</a:t>
            </a:r>
            <a:r>
              <a:rPr lang="en-IE" b="1" i="1" dirty="0">
                <a:solidFill>
                  <a:schemeClr val="tx1">
                    <a:lumMod val="75000"/>
                    <a:lumOff val="25000"/>
                  </a:schemeClr>
                </a:solidFill>
              </a:rPr>
              <a:t> Video </a:t>
            </a:r>
            <a:r>
              <a:rPr lang="en-IE" b="1" i="1" dirty="0" err="1">
                <a:solidFill>
                  <a:schemeClr val="tx1">
                    <a:lumMod val="75000"/>
                    <a:lumOff val="25000"/>
                  </a:schemeClr>
                </a:solidFill>
              </a:rPr>
              <a:t>ve</a:t>
            </a:r>
            <a:r>
              <a:rPr lang="en-IE" b="1" i="1" dirty="0">
                <a:solidFill>
                  <a:schemeClr val="tx1">
                    <a:lumMod val="75000"/>
                    <a:lumOff val="25000"/>
                  </a:schemeClr>
                </a:solidFill>
              </a:rPr>
              <a:t> </a:t>
            </a:r>
            <a:r>
              <a:rPr lang="en-IE" b="1" i="1" dirty="0" err="1">
                <a:solidFill>
                  <a:schemeClr val="tx1">
                    <a:lumMod val="75000"/>
                    <a:lumOff val="25000"/>
                  </a:schemeClr>
                </a:solidFill>
              </a:rPr>
              <a:t>Ses</a:t>
            </a:r>
            <a:r>
              <a:rPr lang="en-IE" b="1" i="1" dirty="0">
                <a:solidFill>
                  <a:schemeClr val="tx1">
                    <a:lumMod val="75000"/>
                    <a:lumOff val="25000"/>
                  </a:schemeClr>
                </a:solidFill>
              </a:rPr>
              <a:t>… </a:t>
            </a:r>
            <a:r>
              <a:rPr lang="en-IE" b="1" i="1" dirty="0" err="1">
                <a:solidFill>
                  <a:schemeClr val="tx1">
                    <a:lumMod val="75000"/>
                    <a:lumOff val="25000"/>
                  </a:schemeClr>
                </a:solidFill>
              </a:rPr>
              <a:t>mükemmel</a:t>
            </a:r>
            <a:r>
              <a:rPr lang="en-IE" b="1" i="1" dirty="0">
                <a:solidFill>
                  <a:schemeClr val="tx1">
                    <a:lumMod val="75000"/>
                    <a:lumOff val="25000"/>
                  </a:schemeClr>
                </a:solidFill>
              </a:rPr>
              <a:t> </a:t>
            </a:r>
            <a:r>
              <a:rPr lang="en-IE" b="1" i="1" dirty="0" err="1">
                <a:solidFill>
                  <a:schemeClr val="tx1">
                    <a:lumMod val="75000"/>
                    <a:lumOff val="25000"/>
                  </a:schemeClr>
                </a:solidFill>
              </a:rPr>
              <a:t>çünkü</a:t>
            </a:r>
            <a:r>
              <a:rPr lang="en-IE" b="1" i="1" dirty="0">
                <a:solidFill>
                  <a:schemeClr val="tx1">
                    <a:lumMod val="75000"/>
                    <a:lumOff val="25000"/>
                  </a:schemeClr>
                </a:solidFill>
              </a:rPr>
              <a:t> </a:t>
            </a:r>
            <a:r>
              <a:rPr lang="en-IE" b="1" i="1" dirty="0" err="1">
                <a:solidFill>
                  <a:schemeClr val="tx1">
                    <a:lumMod val="75000"/>
                    <a:lumOff val="25000"/>
                  </a:schemeClr>
                </a:solidFill>
              </a:rPr>
              <a:t>bunlar</a:t>
            </a:r>
            <a:r>
              <a:rPr lang="en-IE" b="1" i="1" dirty="0">
                <a:solidFill>
                  <a:schemeClr val="tx1">
                    <a:lumMod val="75000"/>
                    <a:lumOff val="25000"/>
                  </a:schemeClr>
                </a:solidFill>
              </a:rPr>
              <a:t> </a:t>
            </a:r>
            <a:r>
              <a:rPr lang="en-IE" b="1" i="1" dirty="0" err="1">
                <a:solidFill>
                  <a:schemeClr val="tx1">
                    <a:lumMod val="75000"/>
                    <a:lumOff val="25000"/>
                  </a:schemeClr>
                </a:solidFill>
              </a:rPr>
              <a:t>görüntü</a:t>
            </a:r>
            <a:r>
              <a:rPr lang="en-IE" b="1" i="1" dirty="0">
                <a:solidFill>
                  <a:schemeClr val="tx1">
                    <a:lumMod val="75000"/>
                    <a:lumOff val="25000"/>
                  </a:schemeClr>
                </a:solidFill>
              </a:rPr>
              <a:t>, </a:t>
            </a:r>
            <a:r>
              <a:rPr lang="en-IE" b="1" i="1" dirty="0" err="1">
                <a:solidFill>
                  <a:schemeClr val="tx1">
                    <a:lumMod val="75000"/>
                    <a:lumOff val="25000"/>
                  </a:schemeClr>
                </a:solidFill>
              </a:rPr>
              <a:t>ses</a:t>
            </a:r>
            <a:r>
              <a:rPr lang="en-IE" b="1" i="1" dirty="0">
                <a:solidFill>
                  <a:schemeClr val="tx1">
                    <a:lumMod val="75000"/>
                    <a:lumOff val="25000"/>
                  </a:schemeClr>
                </a:solidFill>
              </a:rPr>
              <a:t>, </a:t>
            </a:r>
            <a:r>
              <a:rPr lang="en-IE" b="1" i="1" dirty="0" err="1">
                <a:solidFill>
                  <a:schemeClr val="tx1">
                    <a:lumMod val="75000"/>
                    <a:lumOff val="25000"/>
                  </a:schemeClr>
                </a:solidFill>
              </a:rPr>
              <a:t>hareket</a:t>
            </a:r>
            <a:r>
              <a:rPr lang="en-IE" b="1" i="1" dirty="0">
                <a:solidFill>
                  <a:schemeClr val="tx1">
                    <a:lumMod val="75000"/>
                    <a:lumOff val="25000"/>
                  </a:schemeClr>
                </a:solidFill>
              </a:rPr>
              <a:t> </a:t>
            </a:r>
            <a:r>
              <a:rPr lang="en-IE" b="1" i="1" dirty="0" err="1">
                <a:solidFill>
                  <a:schemeClr val="tx1">
                    <a:lumMod val="75000"/>
                    <a:lumOff val="25000"/>
                  </a:schemeClr>
                </a:solidFill>
              </a:rPr>
              <a:t>kullanıyorlar</a:t>
            </a:r>
            <a:r>
              <a:rPr lang="en-IE" b="1" i="1" dirty="0">
                <a:solidFill>
                  <a:schemeClr val="tx1">
                    <a:lumMod val="75000"/>
                    <a:lumOff val="25000"/>
                  </a:schemeClr>
                </a:solidFill>
              </a:rPr>
              <a:t> </a:t>
            </a:r>
            <a:r>
              <a:rPr lang="en-IE" b="1" i="1" dirty="0" err="1">
                <a:solidFill>
                  <a:schemeClr val="tx1">
                    <a:lumMod val="75000"/>
                    <a:lumOff val="25000"/>
                  </a:schemeClr>
                </a:solidFill>
              </a:rPr>
              <a:t>ve</a:t>
            </a:r>
            <a:r>
              <a:rPr lang="en-IE" b="1" i="1" dirty="0">
                <a:solidFill>
                  <a:schemeClr val="tx1">
                    <a:lumMod val="75000"/>
                    <a:lumOff val="25000"/>
                  </a:schemeClr>
                </a:solidFill>
              </a:rPr>
              <a:t> </a:t>
            </a:r>
            <a:r>
              <a:rPr lang="en-IE" b="1" i="1" dirty="0" err="1">
                <a:solidFill>
                  <a:schemeClr val="tx1">
                    <a:lumMod val="75000"/>
                    <a:lumOff val="25000"/>
                  </a:schemeClr>
                </a:solidFill>
              </a:rPr>
              <a:t>tartışmasız</a:t>
            </a:r>
            <a:r>
              <a:rPr lang="en-IE" b="1" i="1" dirty="0">
                <a:solidFill>
                  <a:schemeClr val="tx1">
                    <a:lumMod val="75000"/>
                    <a:lumOff val="25000"/>
                  </a:schemeClr>
                </a:solidFill>
              </a:rPr>
              <a:t> </a:t>
            </a:r>
            <a:r>
              <a:rPr lang="en-IE" b="1" i="1" dirty="0" err="1">
                <a:solidFill>
                  <a:schemeClr val="tx1">
                    <a:lumMod val="75000"/>
                    <a:lumOff val="25000"/>
                  </a:schemeClr>
                </a:solidFill>
              </a:rPr>
              <a:t>hikaye</a:t>
            </a:r>
            <a:r>
              <a:rPr lang="en-IE" b="1" i="1" dirty="0">
                <a:solidFill>
                  <a:schemeClr val="tx1">
                    <a:lumMod val="75000"/>
                    <a:lumOff val="25000"/>
                  </a:schemeClr>
                </a:solidFill>
              </a:rPr>
              <a:t> </a:t>
            </a:r>
            <a:r>
              <a:rPr lang="en-IE" b="1" i="1" dirty="0" err="1">
                <a:solidFill>
                  <a:schemeClr val="tx1">
                    <a:lumMod val="75000"/>
                    <a:lumOff val="25000"/>
                  </a:schemeClr>
                </a:solidFill>
              </a:rPr>
              <a:t>anlatımı</a:t>
            </a:r>
            <a:r>
              <a:rPr lang="en-IE" b="1" i="1" dirty="0">
                <a:solidFill>
                  <a:schemeClr val="tx1">
                    <a:lumMod val="75000"/>
                    <a:lumOff val="25000"/>
                  </a:schemeClr>
                </a:solidFill>
              </a:rPr>
              <a:t> </a:t>
            </a:r>
            <a:r>
              <a:rPr lang="en-IE" b="1" i="1" dirty="0" err="1">
                <a:solidFill>
                  <a:schemeClr val="tx1">
                    <a:lumMod val="75000"/>
                    <a:lumOff val="25000"/>
                  </a:schemeClr>
                </a:solidFill>
              </a:rPr>
              <a:t>için</a:t>
            </a:r>
            <a:r>
              <a:rPr lang="en-IE" b="1" i="1" dirty="0">
                <a:solidFill>
                  <a:schemeClr val="tx1">
                    <a:lumMod val="75000"/>
                    <a:lumOff val="25000"/>
                  </a:schemeClr>
                </a:solidFill>
              </a:rPr>
              <a:t> en </a:t>
            </a:r>
            <a:r>
              <a:rPr lang="en-IE" b="1" i="1" dirty="0" err="1">
                <a:solidFill>
                  <a:schemeClr val="tx1">
                    <a:lumMod val="75000"/>
                    <a:lumOff val="25000"/>
                  </a:schemeClr>
                </a:solidFill>
              </a:rPr>
              <a:t>büyüleyici</a:t>
            </a:r>
            <a:r>
              <a:rPr lang="en-IE" b="1" i="1" dirty="0">
                <a:solidFill>
                  <a:schemeClr val="tx1">
                    <a:lumMod val="75000"/>
                    <a:lumOff val="25000"/>
                  </a:schemeClr>
                </a:solidFill>
              </a:rPr>
              <a:t> </a:t>
            </a:r>
            <a:r>
              <a:rPr lang="en-IE" b="1" i="1" dirty="0" err="1">
                <a:solidFill>
                  <a:schemeClr val="tx1">
                    <a:lumMod val="75000"/>
                    <a:lumOff val="25000"/>
                  </a:schemeClr>
                </a:solidFill>
              </a:rPr>
              <a:t>dijital</a:t>
            </a:r>
            <a:r>
              <a:rPr lang="en-IE" b="1" i="1" dirty="0">
                <a:solidFill>
                  <a:schemeClr val="tx1">
                    <a:lumMod val="75000"/>
                    <a:lumOff val="25000"/>
                  </a:schemeClr>
                </a:solidFill>
              </a:rPr>
              <a:t> </a:t>
            </a:r>
            <a:r>
              <a:rPr lang="en-IE" b="1" i="1" dirty="0" err="1">
                <a:solidFill>
                  <a:schemeClr val="tx1">
                    <a:lumMod val="75000"/>
                    <a:lumOff val="25000"/>
                  </a:schemeClr>
                </a:solidFill>
              </a:rPr>
              <a:t>formatlar</a:t>
            </a:r>
            <a:r>
              <a:rPr lang="en-IE" b="1" i="1" dirty="0" smtClean="0">
                <a:solidFill>
                  <a:schemeClr val="tx1">
                    <a:lumMod val="75000"/>
                    <a:lumOff val="25000"/>
                  </a:schemeClr>
                </a:solidFill>
              </a:rPr>
              <a:t>.</a:t>
            </a:r>
            <a:endParaRPr lang="tr-TR" b="1" i="1" dirty="0" smtClean="0">
              <a:solidFill>
                <a:schemeClr val="tx1">
                  <a:lumMod val="75000"/>
                  <a:lumOff val="25000"/>
                </a:schemeClr>
              </a:solidFill>
            </a:endParaRPr>
          </a:p>
          <a:p>
            <a:r>
              <a:rPr lang="en-IE" b="1" i="1" dirty="0">
                <a:solidFill>
                  <a:srgbClr val="009FD8"/>
                </a:solidFill>
              </a:rPr>
              <a:t>‘</a:t>
            </a:r>
            <a:r>
              <a:rPr lang="en-IE" b="1" i="1" dirty="0" err="1">
                <a:solidFill>
                  <a:srgbClr val="009FD8"/>
                </a:solidFill>
              </a:rPr>
              <a:t>YouTube'un</a:t>
            </a:r>
            <a:r>
              <a:rPr lang="en-IE" b="1" i="1" dirty="0">
                <a:solidFill>
                  <a:srgbClr val="009FD8"/>
                </a:solidFill>
              </a:rPr>
              <a:t> </a:t>
            </a:r>
            <a:r>
              <a:rPr lang="en-IE" b="1" i="1" dirty="0" err="1">
                <a:solidFill>
                  <a:srgbClr val="009FD8"/>
                </a:solidFill>
              </a:rPr>
              <a:t>ayda</a:t>
            </a:r>
            <a:r>
              <a:rPr lang="en-IE" b="1" i="1" dirty="0">
                <a:solidFill>
                  <a:srgbClr val="009FD8"/>
                </a:solidFill>
              </a:rPr>
              <a:t> 1 </a:t>
            </a:r>
            <a:r>
              <a:rPr lang="en-IE" b="1" i="1" dirty="0" err="1">
                <a:solidFill>
                  <a:srgbClr val="009FD8"/>
                </a:solidFill>
              </a:rPr>
              <a:t>milyar</a:t>
            </a:r>
            <a:r>
              <a:rPr lang="en-IE" b="1" i="1" dirty="0">
                <a:solidFill>
                  <a:srgbClr val="009FD8"/>
                </a:solidFill>
              </a:rPr>
              <a:t> </a:t>
            </a:r>
            <a:r>
              <a:rPr lang="en-IE" b="1" i="1" dirty="0" err="1">
                <a:solidFill>
                  <a:srgbClr val="009FD8"/>
                </a:solidFill>
              </a:rPr>
              <a:t>benzersiz</a:t>
            </a:r>
            <a:r>
              <a:rPr lang="en-IE" b="1" i="1" dirty="0">
                <a:solidFill>
                  <a:srgbClr val="009FD8"/>
                </a:solidFill>
              </a:rPr>
              <a:t> </a:t>
            </a:r>
            <a:r>
              <a:rPr lang="en-IE" b="1" i="1" dirty="0" err="1">
                <a:solidFill>
                  <a:srgbClr val="009FD8"/>
                </a:solidFill>
              </a:rPr>
              <a:t>kullanıcısı</a:t>
            </a:r>
            <a:r>
              <a:rPr lang="en-IE" b="1" i="1" dirty="0">
                <a:solidFill>
                  <a:srgbClr val="009FD8"/>
                </a:solidFill>
              </a:rPr>
              <a:t> var</a:t>
            </a:r>
            <a:r>
              <a:rPr lang="en-IE" b="1" i="1" dirty="0" smtClean="0">
                <a:solidFill>
                  <a:srgbClr val="009FD8"/>
                </a:solidFill>
              </a:rPr>
              <a:t>.</a:t>
            </a:r>
            <a:endParaRPr lang="tr-TR" b="1" i="1" dirty="0" smtClean="0">
              <a:solidFill>
                <a:srgbClr val="009FD8"/>
              </a:solidFill>
            </a:endParaRPr>
          </a:p>
          <a:p>
            <a:r>
              <a:rPr lang="en-IE" dirty="0" err="1"/>
              <a:t>Kullanıcıların</a:t>
            </a:r>
            <a:r>
              <a:rPr lang="en-IE" dirty="0"/>
              <a:t> </a:t>
            </a:r>
            <a:r>
              <a:rPr lang="en-IE" dirty="0" err="1"/>
              <a:t>bir</a:t>
            </a:r>
            <a:r>
              <a:rPr lang="en-IE" dirty="0"/>
              <a:t> </a:t>
            </a:r>
            <a:r>
              <a:rPr lang="en-IE" dirty="0" err="1"/>
              <a:t>videoyu</a:t>
            </a:r>
            <a:r>
              <a:rPr lang="en-IE" dirty="0"/>
              <a:t> </a:t>
            </a:r>
            <a:r>
              <a:rPr lang="en-IE" dirty="0" err="1"/>
              <a:t>tıklama</a:t>
            </a:r>
            <a:r>
              <a:rPr lang="en-IE" dirty="0"/>
              <a:t> </a:t>
            </a:r>
            <a:r>
              <a:rPr lang="en-IE" dirty="0" err="1"/>
              <a:t>olasılığı</a:t>
            </a:r>
            <a:r>
              <a:rPr lang="en-IE" dirty="0"/>
              <a:t> </a:t>
            </a:r>
            <a:r>
              <a:rPr lang="en-IE" dirty="0" err="1"/>
              <a:t>diğer</a:t>
            </a:r>
            <a:r>
              <a:rPr lang="en-IE" dirty="0"/>
              <a:t> </a:t>
            </a:r>
            <a:r>
              <a:rPr lang="en-IE" dirty="0" err="1"/>
              <a:t>içeriğe</a:t>
            </a:r>
            <a:r>
              <a:rPr lang="en-IE" dirty="0"/>
              <a:t> </a:t>
            </a:r>
            <a:r>
              <a:rPr lang="en-IE" dirty="0" err="1"/>
              <a:t>göre</a:t>
            </a:r>
            <a:r>
              <a:rPr lang="en-IE" dirty="0"/>
              <a:t> </a:t>
            </a:r>
            <a:r>
              <a:rPr lang="en-IE" dirty="0" err="1"/>
              <a:t>daha</a:t>
            </a:r>
            <a:r>
              <a:rPr lang="en-IE" dirty="0"/>
              <a:t> </a:t>
            </a:r>
            <a:r>
              <a:rPr lang="en-IE" dirty="0" err="1"/>
              <a:t>fazladır</a:t>
            </a:r>
            <a:r>
              <a:rPr lang="en-IE" dirty="0"/>
              <a:t>. </a:t>
            </a:r>
            <a:r>
              <a:rPr lang="en-IE" dirty="0" err="1"/>
              <a:t>Videolar</a:t>
            </a:r>
            <a:r>
              <a:rPr lang="en-IE" dirty="0"/>
              <a:t> </a:t>
            </a:r>
            <a:r>
              <a:rPr lang="en-IE" dirty="0" err="1"/>
              <a:t>duyguları</a:t>
            </a:r>
            <a:r>
              <a:rPr lang="en-IE" dirty="0"/>
              <a:t> </a:t>
            </a:r>
            <a:r>
              <a:rPr lang="en-IE" dirty="0" err="1"/>
              <a:t>iletebilir</a:t>
            </a:r>
            <a:r>
              <a:rPr lang="en-IE" dirty="0"/>
              <a:t> </a:t>
            </a:r>
            <a:r>
              <a:rPr lang="en-IE" dirty="0" err="1"/>
              <a:t>ve</a:t>
            </a:r>
            <a:r>
              <a:rPr lang="en-IE" dirty="0"/>
              <a:t> </a:t>
            </a:r>
            <a:r>
              <a:rPr lang="en-IE" dirty="0" err="1"/>
              <a:t>fikrinizde</a:t>
            </a:r>
            <a:r>
              <a:rPr lang="en-IE" dirty="0"/>
              <a:t> </a:t>
            </a:r>
            <a:r>
              <a:rPr lang="en-IE" dirty="0" err="1"/>
              <a:t>yer</a:t>
            </a:r>
            <a:r>
              <a:rPr lang="en-IE" dirty="0"/>
              <a:t> </a:t>
            </a:r>
            <a:r>
              <a:rPr lang="en-IE" dirty="0" err="1"/>
              <a:t>alan</a:t>
            </a:r>
            <a:r>
              <a:rPr lang="en-IE" dirty="0"/>
              <a:t> </a:t>
            </a:r>
            <a:r>
              <a:rPr lang="en-IE" dirty="0" err="1"/>
              <a:t>savunmasız</a:t>
            </a:r>
            <a:r>
              <a:rPr lang="en-IE" dirty="0"/>
              <a:t> </a:t>
            </a:r>
            <a:r>
              <a:rPr lang="en-IE" dirty="0" err="1"/>
              <a:t>kişilerin</a:t>
            </a:r>
            <a:r>
              <a:rPr lang="en-IE" dirty="0"/>
              <a:t> </a:t>
            </a:r>
            <a:r>
              <a:rPr lang="en-IE" dirty="0" err="1"/>
              <a:t>hayatlarını</a:t>
            </a:r>
            <a:r>
              <a:rPr lang="en-IE" dirty="0"/>
              <a:t> </a:t>
            </a:r>
            <a:r>
              <a:rPr lang="en-IE" dirty="0" err="1"/>
              <a:t>gösterebilir</a:t>
            </a:r>
            <a:r>
              <a:rPr lang="en-IE" dirty="0"/>
              <a:t>. Bu, </a:t>
            </a:r>
            <a:r>
              <a:rPr lang="en-IE" dirty="0" err="1"/>
              <a:t>empati</a:t>
            </a:r>
            <a:r>
              <a:rPr lang="en-IE" dirty="0"/>
              <a:t> </a:t>
            </a:r>
            <a:r>
              <a:rPr lang="en-IE" dirty="0" err="1"/>
              <a:t>ve</a:t>
            </a:r>
            <a:r>
              <a:rPr lang="en-IE" dirty="0"/>
              <a:t> </a:t>
            </a:r>
            <a:r>
              <a:rPr lang="en-IE" dirty="0" err="1"/>
              <a:t>anlayışı</a:t>
            </a:r>
            <a:r>
              <a:rPr lang="en-IE" dirty="0"/>
              <a:t> </a:t>
            </a:r>
            <a:r>
              <a:rPr lang="en-IE" dirty="0" err="1"/>
              <a:t>teşvik</a:t>
            </a:r>
            <a:r>
              <a:rPr lang="en-IE" dirty="0"/>
              <a:t> </a:t>
            </a:r>
            <a:r>
              <a:rPr lang="en-IE" dirty="0" err="1"/>
              <a:t>edebilir</a:t>
            </a:r>
            <a:r>
              <a:rPr lang="en-IE" dirty="0"/>
              <a:t> </a:t>
            </a:r>
            <a:r>
              <a:rPr lang="en-IE" dirty="0" err="1"/>
              <a:t>ve</a:t>
            </a:r>
            <a:r>
              <a:rPr lang="en-IE" dirty="0"/>
              <a:t> </a:t>
            </a:r>
            <a:r>
              <a:rPr lang="en-IE" dirty="0" err="1"/>
              <a:t>insanları</a:t>
            </a:r>
            <a:r>
              <a:rPr lang="en-IE" dirty="0"/>
              <a:t> </a:t>
            </a:r>
            <a:r>
              <a:rPr lang="en-IE" dirty="0" err="1"/>
              <a:t>harekete</a:t>
            </a:r>
            <a:r>
              <a:rPr lang="en-IE" dirty="0"/>
              <a:t> </a:t>
            </a:r>
            <a:r>
              <a:rPr lang="en-IE" dirty="0" err="1"/>
              <a:t>geçmeye</a:t>
            </a:r>
            <a:r>
              <a:rPr lang="en-IE" dirty="0"/>
              <a:t> motive </a:t>
            </a:r>
            <a:r>
              <a:rPr lang="en-IE" dirty="0" err="1"/>
              <a:t>edebilir</a:t>
            </a:r>
            <a:r>
              <a:rPr lang="en-IE" dirty="0"/>
              <a:t>.</a:t>
            </a:r>
          </a:p>
          <a:p>
            <a:r>
              <a:rPr lang="en-IE" dirty="0" err="1"/>
              <a:t>İçerik</a:t>
            </a:r>
            <a:r>
              <a:rPr lang="en-IE" dirty="0"/>
              <a:t> </a:t>
            </a:r>
            <a:r>
              <a:rPr lang="en-IE" dirty="0" err="1"/>
              <a:t>ilginç</a:t>
            </a:r>
            <a:r>
              <a:rPr lang="en-IE" dirty="0"/>
              <a:t>, </a:t>
            </a:r>
            <a:r>
              <a:rPr lang="en-IE" dirty="0" err="1"/>
              <a:t>eğlenceli</a:t>
            </a:r>
            <a:r>
              <a:rPr lang="en-IE" dirty="0"/>
              <a:t>, </a:t>
            </a:r>
            <a:r>
              <a:rPr lang="en-IE" dirty="0" err="1"/>
              <a:t>hareketli</a:t>
            </a:r>
            <a:r>
              <a:rPr lang="en-IE" dirty="0"/>
              <a:t>, </a:t>
            </a:r>
            <a:r>
              <a:rPr lang="en-IE" dirty="0" err="1"/>
              <a:t>zor</a:t>
            </a:r>
            <a:r>
              <a:rPr lang="en-IE" dirty="0"/>
              <a:t> </a:t>
            </a:r>
            <a:r>
              <a:rPr lang="en-IE" dirty="0" err="1"/>
              <a:t>bir</a:t>
            </a:r>
            <a:r>
              <a:rPr lang="en-IE" dirty="0"/>
              <a:t> </a:t>
            </a:r>
            <a:r>
              <a:rPr lang="en-IE" dirty="0" err="1"/>
              <a:t>şeyi</a:t>
            </a:r>
            <a:r>
              <a:rPr lang="en-IE" dirty="0"/>
              <a:t> </a:t>
            </a:r>
            <a:r>
              <a:rPr lang="en-IE" dirty="0" err="1"/>
              <a:t>görsellerle</a:t>
            </a:r>
            <a:r>
              <a:rPr lang="en-IE" dirty="0"/>
              <a:t> </a:t>
            </a:r>
            <a:r>
              <a:rPr lang="en-IE" dirty="0" err="1"/>
              <a:t>açıklayan</a:t>
            </a:r>
            <a:r>
              <a:rPr lang="en-IE" dirty="0"/>
              <a:t> </a:t>
            </a:r>
            <a:r>
              <a:rPr lang="en-IE" dirty="0" err="1"/>
              <a:t>veya</a:t>
            </a:r>
            <a:r>
              <a:rPr lang="en-IE" dirty="0"/>
              <a:t> '</a:t>
            </a:r>
            <a:r>
              <a:rPr lang="en-IE" dirty="0" err="1"/>
              <a:t>göster</a:t>
            </a:r>
            <a:r>
              <a:rPr lang="en-IE" dirty="0"/>
              <a:t> </a:t>
            </a:r>
            <a:r>
              <a:rPr lang="en-IE" dirty="0" err="1"/>
              <a:t>ve</a:t>
            </a:r>
            <a:r>
              <a:rPr lang="en-IE" dirty="0"/>
              <a:t> </a:t>
            </a:r>
            <a:r>
              <a:rPr lang="en-IE" dirty="0" err="1"/>
              <a:t>anlat</a:t>
            </a:r>
            <a:r>
              <a:rPr lang="en-IE" dirty="0"/>
              <a:t>' </a:t>
            </a:r>
            <a:r>
              <a:rPr lang="en-IE" dirty="0" err="1"/>
              <a:t>gibi</a:t>
            </a:r>
            <a:r>
              <a:rPr lang="en-IE" dirty="0"/>
              <a:t> </a:t>
            </a:r>
            <a:r>
              <a:rPr lang="en-IE" dirty="0" err="1"/>
              <a:t>pek</a:t>
            </a:r>
            <a:r>
              <a:rPr lang="en-IE" dirty="0"/>
              <a:t> </a:t>
            </a:r>
            <a:r>
              <a:rPr lang="en-IE" dirty="0" err="1"/>
              <a:t>çok</a:t>
            </a:r>
            <a:r>
              <a:rPr lang="en-IE" dirty="0"/>
              <a:t> </a:t>
            </a:r>
            <a:r>
              <a:rPr lang="en-IE" dirty="0" err="1"/>
              <a:t>şey</a:t>
            </a:r>
            <a:r>
              <a:rPr lang="en-IE" dirty="0"/>
              <a:t> </a:t>
            </a:r>
            <a:r>
              <a:rPr lang="en-IE" dirty="0" err="1"/>
              <a:t>olabilir</a:t>
            </a:r>
            <a:r>
              <a:rPr lang="en-IE" dirty="0"/>
              <a:t>. </a:t>
            </a:r>
            <a:r>
              <a:rPr lang="en-IE" dirty="0" err="1"/>
              <a:t>Bir</a:t>
            </a:r>
            <a:r>
              <a:rPr lang="en-IE" dirty="0"/>
              <a:t> video </a:t>
            </a:r>
            <a:r>
              <a:rPr lang="en-IE" dirty="0" err="1"/>
              <a:t>üretmenin</a:t>
            </a:r>
            <a:r>
              <a:rPr lang="en-IE" dirty="0"/>
              <a:t> </a:t>
            </a:r>
            <a:r>
              <a:rPr lang="en-IE" dirty="0" err="1"/>
              <a:t>maliyeti</a:t>
            </a:r>
            <a:r>
              <a:rPr lang="en-IE" dirty="0"/>
              <a:t> </a:t>
            </a:r>
            <a:r>
              <a:rPr lang="en-IE" dirty="0" err="1"/>
              <a:t>çok</a:t>
            </a:r>
            <a:r>
              <a:rPr lang="en-IE" dirty="0"/>
              <a:t> </a:t>
            </a:r>
            <a:r>
              <a:rPr lang="en-IE" dirty="0" err="1"/>
              <a:t>düşüktür</a:t>
            </a:r>
            <a:r>
              <a:rPr lang="en-IE" dirty="0"/>
              <a:t>, </a:t>
            </a:r>
            <a:r>
              <a:rPr lang="en-IE" dirty="0" err="1"/>
              <a:t>ancak</a:t>
            </a:r>
            <a:r>
              <a:rPr lang="en-IE" dirty="0"/>
              <a:t> </a:t>
            </a:r>
            <a:r>
              <a:rPr lang="en-IE" dirty="0" err="1"/>
              <a:t>uygun</a:t>
            </a:r>
            <a:r>
              <a:rPr lang="en-IE" dirty="0"/>
              <a:t> </a:t>
            </a:r>
            <a:r>
              <a:rPr lang="en-IE" dirty="0" err="1"/>
              <a:t>şekilde</a:t>
            </a:r>
            <a:r>
              <a:rPr lang="en-IE" dirty="0"/>
              <a:t> </a:t>
            </a:r>
            <a:r>
              <a:rPr lang="en-IE" dirty="0" err="1"/>
              <a:t>iletişim</a:t>
            </a:r>
            <a:r>
              <a:rPr lang="en-IE" dirty="0"/>
              <a:t> </a:t>
            </a:r>
            <a:r>
              <a:rPr lang="en-IE" dirty="0" err="1"/>
              <a:t>kurduğunuzdan</a:t>
            </a:r>
            <a:r>
              <a:rPr lang="en-IE" dirty="0"/>
              <a:t> </a:t>
            </a:r>
            <a:r>
              <a:rPr lang="en-IE" dirty="0" err="1"/>
              <a:t>emin</a:t>
            </a:r>
            <a:r>
              <a:rPr lang="en-IE" dirty="0"/>
              <a:t> </a:t>
            </a:r>
            <a:r>
              <a:rPr lang="en-IE" dirty="0" err="1"/>
              <a:t>olmak</a:t>
            </a:r>
            <a:r>
              <a:rPr lang="en-IE" dirty="0"/>
              <a:t> </a:t>
            </a:r>
            <a:r>
              <a:rPr lang="en-IE" dirty="0" err="1"/>
              <a:t>için</a:t>
            </a:r>
            <a:r>
              <a:rPr lang="en-IE" dirty="0"/>
              <a:t> </a:t>
            </a:r>
            <a:r>
              <a:rPr lang="en-IE" dirty="0" err="1"/>
              <a:t>yüksek</a:t>
            </a:r>
            <a:r>
              <a:rPr lang="en-IE" dirty="0"/>
              <a:t> </a:t>
            </a:r>
            <a:r>
              <a:rPr lang="en-IE" dirty="0" err="1"/>
              <a:t>kalitede</a:t>
            </a:r>
            <a:r>
              <a:rPr lang="en-IE" dirty="0"/>
              <a:t> </a:t>
            </a:r>
            <a:r>
              <a:rPr lang="en-IE" dirty="0" err="1"/>
              <a:t>olmaları</a:t>
            </a:r>
            <a:r>
              <a:rPr lang="en-IE" dirty="0"/>
              <a:t> </a:t>
            </a:r>
            <a:r>
              <a:rPr lang="en-IE" dirty="0" err="1"/>
              <a:t>gerekir</a:t>
            </a:r>
            <a:r>
              <a:rPr lang="en-IE" dirty="0"/>
              <a:t>.</a:t>
            </a:r>
          </a:p>
          <a:p>
            <a:r>
              <a:rPr lang="en-IE" b="1" dirty="0" err="1">
                <a:solidFill>
                  <a:schemeClr val="accent6"/>
                </a:solidFill>
              </a:rPr>
              <a:t>Podcast'ler</a:t>
            </a:r>
            <a:r>
              <a:rPr lang="en-IE" dirty="0"/>
              <a:t> </a:t>
            </a:r>
            <a:r>
              <a:rPr lang="en-IE" dirty="0" err="1"/>
              <a:t>gibi</a:t>
            </a:r>
            <a:r>
              <a:rPr lang="en-IE" dirty="0"/>
              <a:t> </a:t>
            </a:r>
            <a:r>
              <a:rPr lang="en-IE" dirty="0" err="1"/>
              <a:t>ses</a:t>
            </a:r>
            <a:r>
              <a:rPr lang="en-IE" dirty="0"/>
              <a:t> </a:t>
            </a:r>
            <a:r>
              <a:rPr lang="en-IE" dirty="0" err="1"/>
              <a:t>teknolojileri</a:t>
            </a:r>
            <a:r>
              <a:rPr lang="en-IE" dirty="0"/>
              <a:t> de </a:t>
            </a:r>
            <a:r>
              <a:rPr lang="en-IE" dirty="0" err="1"/>
              <a:t>hikaye</a:t>
            </a:r>
            <a:r>
              <a:rPr lang="en-IE" dirty="0"/>
              <a:t> </a:t>
            </a:r>
            <a:r>
              <a:rPr lang="en-IE" dirty="0" err="1"/>
              <a:t>anlatımında</a:t>
            </a:r>
            <a:r>
              <a:rPr lang="en-IE" dirty="0"/>
              <a:t> </a:t>
            </a:r>
            <a:r>
              <a:rPr lang="en-IE" dirty="0" err="1"/>
              <a:t>giderek</a:t>
            </a:r>
            <a:r>
              <a:rPr lang="en-IE" dirty="0"/>
              <a:t> </a:t>
            </a:r>
            <a:r>
              <a:rPr lang="en-IE" dirty="0" err="1"/>
              <a:t>daha</a:t>
            </a:r>
            <a:r>
              <a:rPr lang="en-IE" dirty="0"/>
              <a:t> </a:t>
            </a:r>
            <a:r>
              <a:rPr lang="en-IE" dirty="0" err="1"/>
              <a:t>fazla</a:t>
            </a:r>
            <a:r>
              <a:rPr lang="en-IE" dirty="0"/>
              <a:t> </a:t>
            </a:r>
            <a:r>
              <a:rPr lang="en-IE" dirty="0" err="1"/>
              <a:t>kullanılmaktadır</a:t>
            </a:r>
            <a:r>
              <a:rPr lang="en-IE" dirty="0"/>
              <a:t>.</a:t>
            </a:r>
            <a:endParaRPr lang="en-IE" dirty="0"/>
          </a:p>
          <a:p>
            <a:r>
              <a:rPr lang="en-IE" dirty="0"/>
              <a:t> </a:t>
            </a:r>
          </a:p>
        </p:txBody>
      </p:sp>
      <p:sp>
        <p:nvSpPr>
          <p:cNvPr id="6" name="Text Placeholder 7">
            <a:extLst>
              <a:ext uri="{FF2B5EF4-FFF2-40B4-BE49-F238E27FC236}">
                <a16:creationId xmlns:a16="http://schemas.microsoft.com/office/drawing/2014/main" xmlns="" id="{74B532CA-C642-4562-A2E6-B83404CDD877}"/>
              </a:ext>
            </a:extLst>
          </p:cNvPr>
          <p:cNvSpPr>
            <a:spLocks noGrp="1"/>
          </p:cNvSpPr>
          <p:nvPr>
            <p:ph type="body" sz="quarter" idx="15"/>
          </p:nvPr>
        </p:nvSpPr>
        <p:spPr>
          <a:xfrm>
            <a:off x="241427" y="637044"/>
            <a:ext cx="3222290" cy="5206518"/>
          </a:xfrm>
        </p:spPr>
        <p:txBody>
          <a:bodyPr>
            <a:normAutofit/>
          </a:bodyPr>
          <a:lstStyle/>
          <a:p>
            <a:r>
              <a:rPr lang="tr-TR" sz="2800" b="1" dirty="0">
                <a:solidFill>
                  <a:schemeClr val="tx1">
                    <a:lumMod val="85000"/>
                    <a:lumOff val="15000"/>
                  </a:schemeClr>
                </a:solidFill>
              </a:rPr>
              <a:t>Hikayelerimizi Etkili Anlatmamızı Sağlayan Platformlar ve Araçlar…</a:t>
            </a:r>
            <a:endParaRPr lang="en-IE" sz="2800" b="1" dirty="0">
              <a:solidFill>
                <a:schemeClr val="tx1">
                  <a:lumMod val="85000"/>
                  <a:lumOff val="15000"/>
                </a:schemeClr>
              </a:solidFill>
            </a:endParaRPr>
          </a:p>
          <a:p>
            <a:pPr marL="742950" indent="-742950">
              <a:buFont typeface="+mj-lt"/>
              <a:buAutoNum type="arabicPeriod"/>
            </a:pPr>
            <a:r>
              <a:rPr lang="en-IE" sz="2400" dirty="0" err="1">
                <a:solidFill>
                  <a:schemeClr val="tx1">
                    <a:lumMod val="85000"/>
                    <a:lumOff val="15000"/>
                  </a:schemeClr>
                </a:solidFill>
              </a:rPr>
              <a:t>Sosyal</a:t>
            </a:r>
            <a:r>
              <a:rPr lang="en-IE" sz="2400" dirty="0">
                <a:solidFill>
                  <a:schemeClr val="tx1">
                    <a:lumMod val="85000"/>
                    <a:lumOff val="15000"/>
                  </a:schemeClr>
                </a:solidFill>
              </a:rPr>
              <a:t> </a:t>
            </a:r>
            <a:r>
              <a:rPr lang="en-IE" sz="2400" dirty="0" err="1">
                <a:solidFill>
                  <a:schemeClr val="tx1">
                    <a:lumMod val="85000"/>
                    <a:lumOff val="15000"/>
                  </a:schemeClr>
                </a:solidFill>
              </a:rPr>
              <a:t>ağlar</a:t>
            </a:r>
            <a:endParaRPr lang="en-IE" sz="2400" dirty="0">
              <a:solidFill>
                <a:schemeClr val="tx1">
                  <a:lumMod val="85000"/>
                  <a:lumOff val="15000"/>
                </a:schemeClr>
              </a:solidFill>
            </a:endParaRPr>
          </a:p>
          <a:p>
            <a:pPr marL="742950" indent="-742950">
              <a:buFont typeface="+mj-lt"/>
              <a:buAutoNum type="arabicPeriod"/>
            </a:pPr>
            <a:r>
              <a:rPr lang="en-IE" sz="2400" dirty="0" err="1">
                <a:solidFill>
                  <a:schemeClr val="tx1">
                    <a:lumMod val="85000"/>
                    <a:lumOff val="15000"/>
                  </a:schemeClr>
                </a:solidFill>
              </a:rPr>
              <a:t>Bloglar</a:t>
            </a:r>
            <a:endParaRPr lang="en-IE" sz="2400" dirty="0">
              <a:solidFill>
                <a:schemeClr val="tx1">
                  <a:lumMod val="85000"/>
                  <a:lumOff val="15000"/>
                </a:schemeClr>
              </a:solidFill>
            </a:endParaRPr>
          </a:p>
          <a:p>
            <a:pPr marL="742950" indent="-742950">
              <a:buFont typeface="+mj-lt"/>
              <a:buAutoNum type="arabicPeriod"/>
            </a:pPr>
            <a:r>
              <a:rPr lang="en-IE" sz="2400" dirty="0">
                <a:solidFill>
                  <a:schemeClr val="tx1">
                    <a:lumMod val="85000"/>
                    <a:lumOff val="15000"/>
                  </a:schemeClr>
                </a:solidFill>
              </a:rPr>
              <a:t>E-</a:t>
            </a:r>
            <a:r>
              <a:rPr lang="en-IE" sz="2400" dirty="0" err="1">
                <a:solidFill>
                  <a:schemeClr val="tx1">
                    <a:lumMod val="85000"/>
                    <a:lumOff val="15000"/>
                  </a:schemeClr>
                </a:solidFill>
              </a:rPr>
              <a:t>posta</a:t>
            </a:r>
            <a:endParaRPr lang="en-IE" sz="2400" dirty="0">
              <a:solidFill>
                <a:schemeClr val="tx1">
                  <a:lumMod val="85000"/>
                  <a:lumOff val="15000"/>
                </a:schemeClr>
              </a:solidFill>
            </a:endParaRPr>
          </a:p>
          <a:p>
            <a:pPr marL="742950" indent="-742950">
              <a:buFont typeface="+mj-lt"/>
              <a:buAutoNum type="arabicPeriod"/>
            </a:pPr>
            <a:r>
              <a:rPr lang="en-IE" sz="2400" dirty="0">
                <a:solidFill>
                  <a:schemeClr val="tx1">
                    <a:lumMod val="85000"/>
                    <a:lumOff val="15000"/>
                  </a:schemeClr>
                </a:solidFill>
              </a:rPr>
              <a:t>Video </a:t>
            </a:r>
            <a:r>
              <a:rPr lang="en-IE" sz="2400" dirty="0" err="1">
                <a:solidFill>
                  <a:schemeClr val="tx1">
                    <a:lumMod val="85000"/>
                    <a:lumOff val="15000"/>
                  </a:schemeClr>
                </a:solidFill>
              </a:rPr>
              <a:t>ve</a:t>
            </a:r>
            <a:r>
              <a:rPr lang="en-IE" sz="2400" dirty="0">
                <a:solidFill>
                  <a:schemeClr val="tx1">
                    <a:lumMod val="85000"/>
                    <a:lumOff val="15000"/>
                  </a:schemeClr>
                </a:solidFill>
              </a:rPr>
              <a:t> </a:t>
            </a:r>
            <a:r>
              <a:rPr lang="en-IE" sz="2400" dirty="0" err="1">
                <a:solidFill>
                  <a:schemeClr val="tx1">
                    <a:lumMod val="85000"/>
                    <a:lumOff val="15000"/>
                  </a:schemeClr>
                </a:solidFill>
              </a:rPr>
              <a:t>Ses</a:t>
            </a:r>
            <a:endParaRPr lang="en-IE" sz="2400" dirty="0">
              <a:solidFill>
                <a:schemeClr val="tx1">
                  <a:lumMod val="85000"/>
                  <a:lumOff val="15000"/>
                </a:schemeClr>
              </a:solidFill>
            </a:endParaRPr>
          </a:p>
          <a:p>
            <a:endParaRPr lang="en-IE" sz="3000" dirty="0">
              <a:solidFill>
                <a:schemeClr val="tx1">
                  <a:lumMod val="85000"/>
                  <a:lumOff val="15000"/>
                </a:schemeClr>
              </a:solidFill>
            </a:endParaRPr>
          </a:p>
        </p:txBody>
      </p:sp>
    </p:spTree>
    <p:extLst>
      <p:ext uri="{BB962C8B-B14F-4D97-AF65-F5344CB8AC3E}">
        <p14:creationId xmlns:p14="http://schemas.microsoft.com/office/powerpoint/2010/main" val="1083091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98A83D1-143E-4406-8A64-8F6FD079E8F7}"/>
              </a:ext>
            </a:extLst>
          </p:cNvPr>
          <p:cNvSpPr>
            <a:spLocks noGrp="1"/>
          </p:cNvSpPr>
          <p:nvPr>
            <p:ph type="body" sz="quarter" idx="14"/>
          </p:nvPr>
        </p:nvSpPr>
        <p:spPr>
          <a:xfrm>
            <a:off x="6926354" y="387346"/>
            <a:ext cx="4866430" cy="697353"/>
          </a:xfrm>
        </p:spPr>
        <p:txBody>
          <a:bodyPr/>
          <a:lstStyle/>
          <a:p>
            <a:r>
              <a:rPr lang="en-IE" b="1" dirty="0" err="1"/>
              <a:t>Dijital</a:t>
            </a:r>
            <a:r>
              <a:rPr lang="en-IE" b="1" dirty="0"/>
              <a:t> </a:t>
            </a:r>
            <a:r>
              <a:rPr lang="en-IE" b="1" dirty="0" err="1"/>
              <a:t>Hikaye</a:t>
            </a:r>
            <a:r>
              <a:rPr lang="en-IE" b="1" dirty="0"/>
              <a:t> </a:t>
            </a:r>
            <a:r>
              <a:rPr lang="en-IE" b="1" dirty="0" err="1"/>
              <a:t>Anlatıcıları</a:t>
            </a:r>
            <a:endParaRPr lang="en-IE" b="1" dirty="0"/>
          </a:p>
        </p:txBody>
      </p:sp>
      <p:sp>
        <p:nvSpPr>
          <p:cNvPr id="9" name="Text Placeholder 8">
            <a:extLst>
              <a:ext uri="{FF2B5EF4-FFF2-40B4-BE49-F238E27FC236}">
                <a16:creationId xmlns:a16="http://schemas.microsoft.com/office/drawing/2014/main" xmlns="" id="{AD35CEBF-C18D-4EE5-A17E-16C96FFFF2E4}"/>
              </a:ext>
            </a:extLst>
          </p:cNvPr>
          <p:cNvSpPr>
            <a:spLocks noGrp="1"/>
          </p:cNvSpPr>
          <p:nvPr>
            <p:ph type="body" sz="quarter" idx="15"/>
          </p:nvPr>
        </p:nvSpPr>
        <p:spPr>
          <a:xfrm>
            <a:off x="6926355" y="1235184"/>
            <a:ext cx="4866429" cy="2592420"/>
          </a:xfrm>
        </p:spPr>
        <p:txBody>
          <a:bodyPr/>
          <a:lstStyle/>
          <a:p>
            <a:r>
              <a:rPr lang="en-IE" b="1" dirty="0" err="1" smtClean="0"/>
              <a:t>Hikayenizi</a:t>
            </a:r>
            <a:r>
              <a:rPr lang="en-IE" b="1" dirty="0" smtClean="0"/>
              <a:t> </a:t>
            </a:r>
            <a:r>
              <a:rPr lang="en-IE" b="1" dirty="0" err="1"/>
              <a:t>paylaşmanız</a:t>
            </a:r>
            <a:r>
              <a:rPr lang="en-IE" b="1" dirty="0"/>
              <a:t> </a:t>
            </a:r>
            <a:r>
              <a:rPr lang="en-IE" b="1" dirty="0" err="1"/>
              <a:t>gerekecek</a:t>
            </a:r>
            <a:r>
              <a:rPr lang="en-IE" b="1" dirty="0" smtClean="0"/>
              <a:t>…</a:t>
            </a:r>
            <a:endParaRPr lang="tr-TR" b="1" dirty="0" smtClean="0"/>
          </a:p>
          <a:p>
            <a:r>
              <a:rPr lang="en-IE" dirty="0" err="1"/>
              <a:t>Metin</a:t>
            </a:r>
            <a:r>
              <a:rPr lang="en-IE" dirty="0"/>
              <a:t>, </a:t>
            </a:r>
            <a:r>
              <a:rPr lang="en-IE" dirty="0" err="1"/>
              <a:t>resim</a:t>
            </a:r>
            <a:r>
              <a:rPr lang="en-IE" dirty="0"/>
              <a:t>, video, </a:t>
            </a:r>
            <a:r>
              <a:rPr lang="en-IE" dirty="0" err="1"/>
              <a:t>ses</a:t>
            </a:r>
            <a:r>
              <a:rPr lang="en-IE" dirty="0"/>
              <a:t>, </a:t>
            </a:r>
            <a:r>
              <a:rPr lang="en-IE" dirty="0" err="1"/>
              <a:t>sosyal</a:t>
            </a:r>
            <a:r>
              <a:rPr lang="en-IE" dirty="0"/>
              <a:t> </a:t>
            </a:r>
            <a:r>
              <a:rPr lang="en-IE" dirty="0" err="1"/>
              <a:t>medya</a:t>
            </a:r>
            <a:r>
              <a:rPr lang="en-IE" dirty="0"/>
              <a:t>, web </a:t>
            </a:r>
            <a:r>
              <a:rPr lang="en-IE" dirty="0" err="1"/>
              <a:t>sitesi</a:t>
            </a:r>
            <a:r>
              <a:rPr lang="en-IE" dirty="0"/>
              <a:t>, </a:t>
            </a:r>
            <a:r>
              <a:rPr lang="en-IE" dirty="0" err="1"/>
              <a:t>infografikler</a:t>
            </a:r>
            <a:r>
              <a:rPr lang="en-IE" dirty="0"/>
              <a:t>, </a:t>
            </a:r>
            <a:r>
              <a:rPr lang="en-IE" dirty="0" err="1"/>
              <a:t>indirilebilir</a:t>
            </a:r>
            <a:r>
              <a:rPr lang="en-IE" dirty="0"/>
              <a:t> </a:t>
            </a:r>
            <a:r>
              <a:rPr lang="en-IE" dirty="0" err="1"/>
              <a:t>kitler</a:t>
            </a:r>
            <a:r>
              <a:rPr lang="en-IE" dirty="0"/>
              <a:t> </a:t>
            </a:r>
            <a:r>
              <a:rPr lang="en-IE" dirty="0" err="1"/>
              <a:t>kullanarak</a:t>
            </a:r>
            <a:r>
              <a:rPr lang="en-IE" dirty="0"/>
              <a:t>….</a:t>
            </a:r>
          </a:p>
          <a:p>
            <a:r>
              <a:rPr lang="en-IE" dirty="0" err="1"/>
              <a:t>İzleyicilerinize</a:t>
            </a:r>
            <a:r>
              <a:rPr lang="en-IE" dirty="0"/>
              <a:t> </a:t>
            </a:r>
            <a:r>
              <a:rPr lang="en-IE" dirty="0" err="1"/>
              <a:t>gerçekleri</a:t>
            </a:r>
            <a:r>
              <a:rPr lang="en-IE" dirty="0"/>
              <a:t> </a:t>
            </a:r>
            <a:r>
              <a:rPr lang="en-IE" dirty="0" err="1"/>
              <a:t>ve</a:t>
            </a:r>
            <a:r>
              <a:rPr lang="en-IE" dirty="0"/>
              <a:t> </a:t>
            </a:r>
            <a:r>
              <a:rPr lang="en-IE" dirty="0" err="1"/>
              <a:t>rakamları</a:t>
            </a:r>
            <a:r>
              <a:rPr lang="en-IE" dirty="0"/>
              <a:t>, </a:t>
            </a:r>
            <a:r>
              <a:rPr lang="en-IE" dirty="0" err="1"/>
              <a:t>ihtiyacı</a:t>
            </a:r>
            <a:r>
              <a:rPr lang="en-IE" dirty="0"/>
              <a:t> </a:t>
            </a:r>
            <a:r>
              <a:rPr lang="en-IE" dirty="0" err="1"/>
              <a:t>olanların</a:t>
            </a:r>
            <a:r>
              <a:rPr lang="en-IE" dirty="0"/>
              <a:t> </a:t>
            </a:r>
            <a:r>
              <a:rPr lang="en-IE" dirty="0" err="1"/>
              <a:t>fotoğraflarını</a:t>
            </a:r>
            <a:r>
              <a:rPr lang="en-IE" dirty="0"/>
              <a:t> (</a:t>
            </a:r>
            <a:r>
              <a:rPr lang="en-IE" dirty="0" err="1"/>
              <a:t>mümkünse</a:t>
            </a:r>
            <a:r>
              <a:rPr lang="en-IE" dirty="0"/>
              <a:t> ad, </a:t>
            </a:r>
            <a:r>
              <a:rPr lang="en-IE" dirty="0" err="1"/>
              <a:t>yaş</a:t>
            </a:r>
            <a:r>
              <a:rPr lang="en-IE" dirty="0"/>
              <a:t>, </a:t>
            </a:r>
            <a:r>
              <a:rPr lang="en-IE" dirty="0" err="1"/>
              <a:t>yer</a:t>
            </a:r>
            <a:r>
              <a:rPr lang="en-IE" dirty="0"/>
              <a:t>) </a:t>
            </a:r>
            <a:r>
              <a:rPr lang="en-IE" dirty="0" err="1"/>
              <a:t>verin</a:t>
            </a:r>
            <a:r>
              <a:rPr lang="en-IE" dirty="0"/>
              <a:t>, </a:t>
            </a:r>
            <a:r>
              <a:rPr lang="en-IE" dirty="0" err="1"/>
              <a:t>böylece</a:t>
            </a:r>
            <a:r>
              <a:rPr lang="en-IE" dirty="0"/>
              <a:t> </a:t>
            </a:r>
            <a:r>
              <a:rPr lang="en-IE" dirty="0" err="1"/>
              <a:t>insanlar</a:t>
            </a:r>
            <a:r>
              <a:rPr lang="en-IE" dirty="0"/>
              <a:t> </a:t>
            </a:r>
            <a:r>
              <a:rPr lang="en-IE" dirty="0" err="1"/>
              <a:t>sizi</a:t>
            </a:r>
            <a:r>
              <a:rPr lang="en-IE" dirty="0"/>
              <a:t> </a:t>
            </a:r>
            <a:r>
              <a:rPr lang="en-IE" dirty="0" err="1"/>
              <a:t>gördükleri</a:t>
            </a:r>
            <a:r>
              <a:rPr lang="en-IE" dirty="0"/>
              <a:t>, </a:t>
            </a:r>
            <a:r>
              <a:rPr lang="en-IE" dirty="0" err="1"/>
              <a:t>duydukları</a:t>
            </a:r>
            <a:r>
              <a:rPr lang="en-IE" dirty="0"/>
              <a:t> </a:t>
            </a:r>
            <a:r>
              <a:rPr lang="en-IE" dirty="0" err="1"/>
              <a:t>ve</a:t>
            </a:r>
            <a:r>
              <a:rPr lang="en-IE" dirty="0"/>
              <a:t> </a:t>
            </a:r>
            <a:r>
              <a:rPr lang="en-IE" dirty="0" err="1"/>
              <a:t>okuduklarıyla</a:t>
            </a:r>
            <a:r>
              <a:rPr lang="en-IE" dirty="0"/>
              <a:t> </a:t>
            </a:r>
            <a:r>
              <a:rPr lang="en-IE" dirty="0" err="1"/>
              <a:t>daha</a:t>
            </a:r>
            <a:r>
              <a:rPr lang="en-IE" dirty="0"/>
              <a:t> </a:t>
            </a:r>
            <a:r>
              <a:rPr lang="en-IE" dirty="0" err="1"/>
              <a:t>iyi</a:t>
            </a:r>
            <a:r>
              <a:rPr lang="en-IE" dirty="0"/>
              <a:t> </a:t>
            </a:r>
            <a:r>
              <a:rPr lang="en-IE" dirty="0" err="1"/>
              <a:t>anlayabilirler</a:t>
            </a:r>
            <a:r>
              <a:rPr lang="en-IE" dirty="0"/>
              <a:t>. </a:t>
            </a:r>
            <a:r>
              <a:rPr lang="en-IE" dirty="0" err="1"/>
              <a:t>Konuşma</a:t>
            </a:r>
            <a:r>
              <a:rPr lang="en-IE" dirty="0"/>
              <a:t> </a:t>
            </a:r>
            <a:r>
              <a:rPr lang="en-IE" dirty="0" err="1"/>
              <a:t>dilini</a:t>
            </a:r>
            <a:r>
              <a:rPr lang="en-IE" dirty="0"/>
              <a:t> </a:t>
            </a:r>
            <a:r>
              <a:rPr lang="en-IE" dirty="0" err="1"/>
              <a:t>ve</a:t>
            </a:r>
            <a:r>
              <a:rPr lang="en-IE" dirty="0"/>
              <a:t> </a:t>
            </a:r>
            <a:r>
              <a:rPr lang="en-IE" dirty="0" err="1"/>
              <a:t>tonunu</a:t>
            </a:r>
            <a:r>
              <a:rPr lang="en-IE" dirty="0"/>
              <a:t> </a:t>
            </a:r>
            <a:r>
              <a:rPr lang="en-IE" dirty="0" err="1"/>
              <a:t>kullanın</a:t>
            </a:r>
            <a:r>
              <a:rPr lang="en-IE" dirty="0"/>
              <a:t>. Bu, </a:t>
            </a:r>
            <a:r>
              <a:rPr lang="en-IE" dirty="0" err="1"/>
              <a:t>yalnızca</a:t>
            </a:r>
            <a:r>
              <a:rPr lang="en-IE" dirty="0"/>
              <a:t> </a:t>
            </a:r>
            <a:r>
              <a:rPr lang="en-IE" dirty="0" err="1"/>
              <a:t>hedef</a:t>
            </a:r>
            <a:r>
              <a:rPr lang="en-IE" dirty="0"/>
              <a:t> </a:t>
            </a:r>
            <a:r>
              <a:rPr lang="en-IE" dirty="0" err="1"/>
              <a:t>kitlenizle</a:t>
            </a:r>
            <a:r>
              <a:rPr lang="en-IE" dirty="0"/>
              <a:t> </a:t>
            </a:r>
            <a:r>
              <a:rPr lang="en-IE" dirty="0" err="1"/>
              <a:t>konuşmak</a:t>
            </a:r>
            <a:r>
              <a:rPr lang="en-IE" dirty="0"/>
              <a:t> </a:t>
            </a:r>
            <a:r>
              <a:rPr lang="en-IE" dirty="0" err="1"/>
              <a:t>yerine</a:t>
            </a:r>
            <a:r>
              <a:rPr lang="en-IE" dirty="0"/>
              <a:t> </a:t>
            </a:r>
            <a:r>
              <a:rPr lang="en-IE" dirty="0" err="1"/>
              <a:t>bağlantı</a:t>
            </a:r>
            <a:r>
              <a:rPr lang="en-IE" dirty="0"/>
              <a:t> </a:t>
            </a:r>
            <a:r>
              <a:rPr lang="en-IE" dirty="0" err="1"/>
              <a:t>kurmanızı</a:t>
            </a:r>
            <a:r>
              <a:rPr lang="en-IE" dirty="0"/>
              <a:t> </a:t>
            </a:r>
            <a:r>
              <a:rPr lang="en-IE" dirty="0" err="1"/>
              <a:t>ve</a:t>
            </a:r>
            <a:r>
              <a:rPr lang="en-IE" dirty="0"/>
              <a:t> </a:t>
            </a:r>
            <a:r>
              <a:rPr lang="en-IE" dirty="0" err="1"/>
              <a:t>bir</a:t>
            </a:r>
            <a:r>
              <a:rPr lang="en-IE" dirty="0"/>
              <a:t> </a:t>
            </a:r>
            <a:r>
              <a:rPr lang="en-IE" dirty="0" err="1"/>
              <a:t>konuşma</a:t>
            </a:r>
            <a:r>
              <a:rPr lang="en-IE" dirty="0"/>
              <a:t> </a:t>
            </a:r>
            <a:r>
              <a:rPr lang="en-IE" dirty="0" err="1"/>
              <a:t>oluşturmanızı</a:t>
            </a:r>
            <a:r>
              <a:rPr lang="en-IE" dirty="0"/>
              <a:t> </a:t>
            </a:r>
            <a:r>
              <a:rPr lang="en-IE" dirty="0" err="1"/>
              <a:t>sağlayacaktır</a:t>
            </a:r>
            <a:r>
              <a:rPr lang="en-IE" dirty="0"/>
              <a:t>.  </a:t>
            </a:r>
            <a:endParaRPr lang="en-IE" dirty="0"/>
          </a:p>
        </p:txBody>
      </p:sp>
      <p:sp>
        <p:nvSpPr>
          <p:cNvPr id="10" name="Text Placeholder 9">
            <a:extLst>
              <a:ext uri="{FF2B5EF4-FFF2-40B4-BE49-F238E27FC236}">
                <a16:creationId xmlns:a16="http://schemas.microsoft.com/office/drawing/2014/main" xmlns="" id="{57DDB62F-A810-4173-9DDA-DA2A8B4A6151}"/>
              </a:ext>
            </a:extLst>
          </p:cNvPr>
          <p:cNvSpPr>
            <a:spLocks noGrp="1"/>
          </p:cNvSpPr>
          <p:nvPr>
            <p:ph type="body" sz="quarter" idx="16"/>
          </p:nvPr>
        </p:nvSpPr>
        <p:spPr>
          <a:xfrm>
            <a:off x="4566451" y="5045858"/>
            <a:ext cx="785328" cy="1056986"/>
          </a:xfrm>
        </p:spPr>
        <p:txBody>
          <a:bodyPr>
            <a:normAutofit fontScale="85000" lnSpcReduction="20000"/>
          </a:bodyPr>
          <a:lstStyle/>
          <a:p>
            <a:endParaRPr lang="en-IE" dirty="0"/>
          </a:p>
        </p:txBody>
      </p:sp>
      <p:sp>
        <p:nvSpPr>
          <p:cNvPr id="7" name="Text Placeholder 6">
            <a:extLst>
              <a:ext uri="{FF2B5EF4-FFF2-40B4-BE49-F238E27FC236}">
                <a16:creationId xmlns:a16="http://schemas.microsoft.com/office/drawing/2014/main" xmlns="" id="{B9BB0BD0-8065-402C-B88D-98C84E04CD50}"/>
              </a:ext>
            </a:extLst>
          </p:cNvPr>
          <p:cNvSpPr>
            <a:spLocks noGrp="1"/>
          </p:cNvSpPr>
          <p:nvPr>
            <p:ph type="body" sz="quarter" idx="13"/>
          </p:nvPr>
        </p:nvSpPr>
        <p:spPr>
          <a:xfrm>
            <a:off x="1199640" y="936244"/>
            <a:ext cx="4293805" cy="4109614"/>
          </a:xfrm>
        </p:spPr>
        <p:txBody>
          <a:bodyPr>
            <a:noAutofit/>
          </a:bodyPr>
          <a:lstStyle/>
          <a:p>
            <a:pPr>
              <a:lnSpc>
                <a:spcPct val="100000"/>
              </a:lnSpc>
              <a:spcBef>
                <a:spcPts val="0"/>
              </a:spcBef>
            </a:pPr>
            <a:r>
              <a:rPr lang="en-IE" sz="2300" b="1" dirty="0" err="1">
                <a:solidFill>
                  <a:schemeClr val="tx1">
                    <a:lumMod val="85000"/>
                    <a:lumOff val="15000"/>
                  </a:schemeClr>
                </a:solidFill>
              </a:rPr>
              <a:t>Hiç</a:t>
            </a:r>
            <a:r>
              <a:rPr lang="en-IE" sz="2300" b="1" dirty="0">
                <a:solidFill>
                  <a:schemeClr val="tx1">
                    <a:lumMod val="85000"/>
                    <a:lumOff val="15000"/>
                  </a:schemeClr>
                </a:solidFill>
              </a:rPr>
              <a:t> </a:t>
            </a:r>
            <a:r>
              <a:rPr lang="en-IE" sz="2300" b="1" dirty="0" err="1">
                <a:solidFill>
                  <a:schemeClr val="tx1">
                    <a:lumMod val="85000"/>
                    <a:lumOff val="15000"/>
                  </a:schemeClr>
                </a:solidFill>
              </a:rPr>
              <a:t>kimse</a:t>
            </a:r>
            <a:endParaRPr lang="en-IE" sz="2300" b="1" dirty="0">
              <a:solidFill>
                <a:schemeClr val="tx1">
                  <a:lumMod val="85000"/>
                  <a:lumOff val="15000"/>
                </a:schemeClr>
              </a:solidFill>
            </a:endParaRPr>
          </a:p>
          <a:p>
            <a:pPr>
              <a:lnSpc>
                <a:spcPct val="100000"/>
              </a:lnSpc>
              <a:spcBef>
                <a:spcPts val="0"/>
              </a:spcBef>
            </a:pPr>
            <a:r>
              <a:rPr lang="en-IE" sz="2300" b="1" dirty="0" err="1" smtClean="0">
                <a:solidFill>
                  <a:schemeClr val="tx1">
                    <a:lumMod val="85000"/>
                    <a:lumOff val="15000"/>
                  </a:schemeClr>
                </a:solidFill>
              </a:rPr>
              <a:t>kahraman</a:t>
            </a:r>
            <a:r>
              <a:rPr lang="tr-TR" sz="2300" b="1" dirty="0" smtClean="0">
                <a:solidFill>
                  <a:schemeClr val="tx1">
                    <a:lumMod val="85000"/>
                    <a:lumOff val="15000"/>
                  </a:schemeClr>
                </a:solidFill>
              </a:rPr>
              <a:t>dır</a:t>
            </a:r>
            <a:r>
              <a:rPr lang="en-IE" sz="2300" b="1" dirty="0" smtClean="0">
                <a:solidFill>
                  <a:schemeClr val="tx1">
                    <a:lumMod val="85000"/>
                    <a:lumOff val="15000"/>
                  </a:schemeClr>
                </a:solidFill>
              </a:rPr>
              <a:t>, </a:t>
            </a:r>
            <a:r>
              <a:rPr lang="en-IE" sz="2300" b="1" dirty="0" err="1" smtClean="0">
                <a:solidFill>
                  <a:schemeClr val="tx1">
                    <a:lumMod val="85000"/>
                    <a:lumOff val="15000"/>
                  </a:schemeClr>
                </a:solidFill>
              </a:rPr>
              <a:t>hepimiz</a:t>
            </a:r>
            <a:r>
              <a:rPr lang="tr-TR" sz="2300" b="1" dirty="0" smtClean="0">
                <a:solidFill>
                  <a:schemeClr val="tx1">
                    <a:lumMod val="85000"/>
                    <a:lumOff val="15000"/>
                  </a:schemeClr>
                </a:solidFill>
              </a:rPr>
              <a:t> khramanız</a:t>
            </a:r>
            <a:r>
              <a:rPr lang="en-IE" sz="2300" b="1" dirty="0" smtClean="0">
                <a:solidFill>
                  <a:schemeClr val="tx1">
                    <a:lumMod val="85000"/>
                    <a:lumOff val="15000"/>
                  </a:schemeClr>
                </a:solidFill>
              </a:rPr>
              <a:t>!</a:t>
            </a:r>
            <a:endParaRPr lang="en-IE" sz="2300" b="1" dirty="0">
              <a:solidFill>
                <a:schemeClr val="tx1">
                  <a:lumMod val="85000"/>
                  <a:lumOff val="15000"/>
                </a:schemeClr>
              </a:solidFill>
            </a:endParaRPr>
          </a:p>
          <a:p>
            <a:pPr>
              <a:lnSpc>
                <a:spcPct val="100000"/>
              </a:lnSpc>
              <a:spcBef>
                <a:spcPts val="0"/>
              </a:spcBef>
            </a:pPr>
            <a:r>
              <a:rPr lang="en-IE" sz="2300" dirty="0" err="1">
                <a:solidFill>
                  <a:schemeClr val="tx1">
                    <a:lumMod val="85000"/>
                    <a:lumOff val="15000"/>
                  </a:schemeClr>
                </a:solidFill>
              </a:rPr>
              <a:t>Sosyal</a:t>
            </a:r>
            <a:r>
              <a:rPr lang="en-IE" sz="2300" dirty="0">
                <a:solidFill>
                  <a:schemeClr val="tx1">
                    <a:lumMod val="85000"/>
                    <a:lumOff val="15000"/>
                  </a:schemeClr>
                </a:solidFill>
              </a:rPr>
              <a:t> </a:t>
            </a:r>
            <a:r>
              <a:rPr lang="en-IE" sz="2300" dirty="0" err="1">
                <a:solidFill>
                  <a:schemeClr val="tx1">
                    <a:lumMod val="85000"/>
                    <a:lumOff val="15000"/>
                  </a:schemeClr>
                </a:solidFill>
              </a:rPr>
              <a:t>İnovasyon</a:t>
            </a:r>
            <a:r>
              <a:rPr lang="en-IE" sz="2300" dirty="0">
                <a:solidFill>
                  <a:schemeClr val="tx1">
                    <a:lumMod val="85000"/>
                    <a:lumOff val="15000"/>
                  </a:schemeClr>
                </a:solidFill>
              </a:rPr>
              <a:t> </a:t>
            </a:r>
            <a:r>
              <a:rPr lang="en-IE" sz="2300" dirty="0" err="1">
                <a:solidFill>
                  <a:schemeClr val="tx1">
                    <a:lumMod val="85000"/>
                    <a:lumOff val="15000"/>
                  </a:schemeClr>
                </a:solidFill>
              </a:rPr>
              <a:t>Hikaye</a:t>
            </a:r>
            <a:r>
              <a:rPr lang="en-IE" sz="2300" dirty="0">
                <a:solidFill>
                  <a:schemeClr val="tx1">
                    <a:lumMod val="85000"/>
                    <a:lumOff val="15000"/>
                  </a:schemeClr>
                </a:solidFill>
              </a:rPr>
              <a:t> </a:t>
            </a:r>
            <a:r>
              <a:rPr lang="en-IE" sz="2300" dirty="0" err="1">
                <a:solidFill>
                  <a:schemeClr val="tx1">
                    <a:lumMod val="85000"/>
                    <a:lumOff val="15000"/>
                  </a:schemeClr>
                </a:solidFill>
              </a:rPr>
              <a:t>Anlatımı</a:t>
            </a:r>
            <a:r>
              <a:rPr lang="en-IE" sz="2300" dirty="0">
                <a:solidFill>
                  <a:schemeClr val="tx1">
                    <a:lumMod val="85000"/>
                    <a:lumOff val="15000"/>
                  </a:schemeClr>
                </a:solidFill>
              </a:rPr>
              <a:t>, </a:t>
            </a:r>
            <a:r>
              <a:rPr lang="en-IE" sz="2300" dirty="0" err="1">
                <a:solidFill>
                  <a:schemeClr val="tx1">
                    <a:lumMod val="85000"/>
                    <a:lumOff val="15000"/>
                  </a:schemeClr>
                </a:solidFill>
              </a:rPr>
              <a:t>insanları</a:t>
            </a:r>
            <a:r>
              <a:rPr lang="en-IE" sz="2300" dirty="0">
                <a:solidFill>
                  <a:schemeClr val="tx1">
                    <a:lumMod val="85000"/>
                    <a:lumOff val="15000"/>
                  </a:schemeClr>
                </a:solidFill>
              </a:rPr>
              <a:t> </a:t>
            </a:r>
            <a:r>
              <a:rPr lang="en-IE" sz="2300" dirty="0" err="1">
                <a:solidFill>
                  <a:schemeClr val="tx1">
                    <a:lumMod val="85000"/>
                    <a:lumOff val="15000"/>
                  </a:schemeClr>
                </a:solidFill>
              </a:rPr>
              <a:t>kötü</a:t>
            </a:r>
            <a:r>
              <a:rPr lang="en-IE" sz="2300" dirty="0">
                <a:solidFill>
                  <a:schemeClr val="tx1">
                    <a:lumMod val="85000"/>
                    <a:lumOff val="15000"/>
                  </a:schemeClr>
                </a:solidFill>
              </a:rPr>
              <a:t> </a:t>
            </a:r>
            <a:r>
              <a:rPr lang="en-IE" sz="2300" dirty="0" err="1">
                <a:solidFill>
                  <a:schemeClr val="tx1">
                    <a:lumMod val="85000"/>
                    <a:lumOff val="15000"/>
                  </a:schemeClr>
                </a:solidFill>
              </a:rPr>
              <a:t>hissettirmekle</a:t>
            </a:r>
            <a:r>
              <a:rPr lang="en-IE" sz="2300" dirty="0">
                <a:solidFill>
                  <a:schemeClr val="tx1">
                    <a:lumMod val="85000"/>
                    <a:lumOff val="15000"/>
                  </a:schemeClr>
                </a:solidFill>
              </a:rPr>
              <a:t> </a:t>
            </a:r>
            <a:r>
              <a:rPr lang="en-IE" sz="2300" dirty="0" err="1">
                <a:solidFill>
                  <a:schemeClr val="tx1">
                    <a:lumMod val="85000"/>
                    <a:lumOff val="15000"/>
                  </a:schemeClr>
                </a:solidFill>
              </a:rPr>
              <a:t>ilgili</a:t>
            </a:r>
            <a:r>
              <a:rPr lang="en-IE" sz="2300" dirty="0">
                <a:solidFill>
                  <a:schemeClr val="tx1">
                    <a:lumMod val="85000"/>
                    <a:lumOff val="15000"/>
                  </a:schemeClr>
                </a:solidFill>
              </a:rPr>
              <a:t> </a:t>
            </a:r>
            <a:r>
              <a:rPr lang="en-IE" sz="2300" dirty="0" err="1">
                <a:solidFill>
                  <a:schemeClr val="tx1">
                    <a:lumMod val="85000"/>
                    <a:lumOff val="15000"/>
                  </a:schemeClr>
                </a:solidFill>
              </a:rPr>
              <a:t>değil</a:t>
            </a:r>
            <a:r>
              <a:rPr lang="en-IE" sz="2300" dirty="0">
                <a:solidFill>
                  <a:schemeClr val="tx1">
                    <a:lumMod val="85000"/>
                    <a:lumOff val="15000"/>
                  </a:schemeClr>
                </a:solidFill>
              </a:rPr>
              <a:t>, </a:t>
            </a:r>
            <a:r>
              <a:rPr lang="en-IE" sz="2300" dirty="0" err="1">
                <a:solidFill>
                  <a:schemeClr val="tx1">
                    <a:lumMod val="85000"/>
                    <a:lumOff val="15000"/>
                  </a:schemeClr>
                </a:solidFill>
              </a:rPr>
              <a:t>bir</a:t>
            </a:r>
            <a:r>
              <a:rPr lang="en-IE" sz="2300" dirty="0">
                <a:solidFill>
                  <a:schemeClr val="tx1">
                    <a:lumMod val="85000"/>
                    <a:lumOff val="15000"/>
                  </a:schemeClr>
                </a:solidFill>
              </a:rPr>
              <a:t> </a:t>
            </a:r>
            <a:r>
              <a:rPr lang="en-IE" sz="2300" dirty="0" err="1">
                <a:solidFill>
                  <a:schemeClr val="tx1">
                    <a:lumMod val="85000"/>
                    <a:lumOff val="15000"/>
                  </a:schemeClr>
                </a:solidFill>
              </a:rPr>
              <a:t>fark</a:t>
            </a:r>
            <a:r>
              <a:rPr lang="en-IE" sz="2300" dirty="0">
                <a:solidFill>
                  <a:schemeClr val="tx1">
                    <a:lumMod val="85000"/>
                    <a:lumOff val="15000"/>
                  </a:schemeClr>
                </a:solidFill>
              </a:rPr>
              <a:t> </a:t>
            </a:r>
            <a:r>
              <a:rPr lang="en-IE" sz="2300" dirty="0" err="1">
                <a:solidFill>
                  <a:schemeClr val="tx1">
                    <a:lumMod val="85000"/>
                    <a:lumOff val="15000"/>
                  </a:schemeClr>
                </a:solidFill>
              </a:rPr>
              <a:t>yaratmak</a:t>
            </a:r>
            <a:r>
              <a:rPr lang="en-IE" sz="2300" dirty="0">
                <a:solidFill>
                  <a:schemeClr val="tx1">
                    <a:lumMod val="85000"/>
                    <a:lumOff val="15000"/>
                  </a:schemeClr>
                </a:solidFill>
              </a:rPr>
              <a:t> </a:t>
            </a:r>
            <a:r>
              <a:rPr lang="en-IE" sz="2300" dirty="0" err="1">
                <a:solidFill>
                  <a:schemeClr val="tx1">
                    <a:lumMod val="85000"/>
                    <a:lumOff val="15000"/>
                  </a:schemeClr>
                </a:solidFill>
              </a:rPr>
              <a:t>için</a:t>
            </a:r>
            <a:r>
              <a:rPr lang="en-IE" sz="2300" dirty="0">
                <a:solidFill>
                  <a:schemeClr val="tx1">
                    <a:lumMod val="85000"/>
                    <a:lumOff val="15000"/>
                  </a:schemeClr>
                </a:solidFill>
              </a:rPr>
              <a:t> </a:t>
            </a:r>
            <a:r>
              <a:rPr lang="en-IE" sz="2300" dirty="0" err="1">
                <a:solidFill>
                  <a:schemeClr val="tx1">
                    <a:lumMod val="85000"/>
                    <a:lumOff val="15000"/>
                  </a:schemeClr>
                </a:solidFill>
              </a:rPr>
              <a:t>şirketinizin</a:t>
            </a:r>
            <a:r>
              <a:rPr lang="en-IE" sz="2300" dirty="0">
                <a:solidFill>
                  <a:schemeClr val="tx1">
                    <a:lumMod val="85000"/>
                    <a:lumOff val="15000"/>
                  </a:schemeClr>
                </a:solidFill>
              </a:rPr>
              <a:t> </a:t>
            </a:r>
            <a:r>
              <a:rPr lang="en-IE" sz="2300" dirty="0" err="1">
                <a:solidFill>
                  <a:schemeClr val="tx1">
                    <a:lumMod val="85000"/>
                    <a:lumOff val="15000"/>
                  </a:schemeClr>
                </a:solidFill>
              </a:rPr>
              <a:t>yardımı</a:t>
            </a:r>
            <a:r>
              <a:rPr lang="en-IE" sz="2300" dirty="0">
                <a:solidFill>
                  <a:schemeClr val="tx1">
                    <a:lumMod val="85000"/>
                    <a:lumOff val="15000"/>
                  </a:schemeClr>
                </a:solidFill>
              </a:rPr>
              <a:t> </a:t>
            </a:r>
            <a:r>
              <a:rPr lang="en-IE" sz="2300" dirty="0" err="1">
                <a:solidFill>
                  <a:schemeClr val="tx1">
                    <a:lumMod val="85000"/>
                    <a:lumOff val="15000"/>
                  </a:schemeClr>
                </a:solidFill>
              </a:rPr>
              <a:t>ve</a:t>
            </a:r>
            <a:r>
              <a:rPr lang="en-IE" sz="2300" dirty="0">
                <a:solidFill>
                  <a:schemeClr val="tx1">
                    <a:lumMod val="85000"/>
                    <a:lumOff val="15000"/>
                  </a:schemeClr>
                </a:solidFill>
              </a:rPr>
              <a:t> </a:t>
            </a:r>
            <a:r>
              <a:rPr lang="en-IE" sz="2300" dirty="0" err="1">
                <a:solidFill>
                  <a:schemeClr val="tx1">
                    <a:lumMod val="85000"/>
                    <a:lumOff val="15000"/>
                  </a:schemeClr>
                </a:solidFill>
              </a:rPr>
              <a:t>desteğiyle</a:t>
            </a:r>
            <a:r>
              <a:rPr lang="en-IE" sz="2300" dirty="0">
                <a:solidFill>
                  <a:schemeClr val="tx1">
                    <a:lumMod val="85000"/>
                    <a:lumOff val="15000"/>
                  </a:schemeClr>
                </a:solidFill>
              </a:rPr>
              <a:t> </a:t>
            </a:r>
            <a:r>
              <a:rPr lang="en-IE" sz="2300" dirty="0" err="1">
                <a:solidFill>
                  <a:schemeClr val="tx1">
                    <a:lumMod val="85000"/>
                    <a:lumOff val="15000"/>
                  </a:schemeClr>
                </a:solidFill>
              </a:rPr>
              <a:t>insanları</a:t>
            </a:r>
            <a:r>
              <a:rPr lang="en-IE" sz="2300" dirty="0">
                <a:solidFill>
                  <a:schemeClr val="tx1">
                    <a:lumMod val="85000"/>
                    <a:lumOff val="15000"/>
                  </a:schemeClr>
                </a:solidFill>
              </a:rPr>
              <a:t> </a:t>
            </a:r>
            <a:r>
              <a:rPr lang="en-IE" sz="2300" dirty="0" err="1">
                <a:solidFill>
                  <a:schemeClr val="tx1">
                    <a:lumMod val="85000"/>
                    <a:lumOff val="15000"/>
                  </a:schemeClr>
                </a:solidFill>
              </a:rPr>
              <a:t>ihtiyaç</a:t>
            </a:r>
            <a:r>
              <a:rPr lang="en-IE" sz="2300" dirty="0">
                <a:solidFill>
                  <a:schemeClr val="tx1">
                    <a:lumMod val="85000"/>
                    <a:lumOff val="15000"/>
                  </a:schemeClr>
                </a:solidFill>
              </a:rPr>
              <a:t> </a:t>
            </a:r>
            <a:r>
              <a:rPr lang="en-IE" sz="2300" dirty="0" err="1">
                <a:solidFill>
                  <a:schemeClr val="tx1">
                    <a:lumMod val="85000"/>
                    <a:lumOff val="15000"/>
                  </a:schemeClr>
                </a:solidFill>
              </a:rPr>
              <a:t>duydukları</a:t>
            </a:r>
            <a:r>
              <a:rPr lang="en-IE" sz="2300" dirty="0">
                <a:solidFill>
                  <a:schemeClr val="tx1">
                    <a:lumMod val="85000"/>
                    <a:lumOff val="15000"/>
                  </a:schemeClr>
                </a:solidFill>
              </a:rPr>
              <a:t> </a:t>
            </a:r>
            <a:r>
              <a:rPr lang="en-IE" sz="2300" dirty="0" err="1">
                <a:solidFill>
                  <a:schemeClr val="tx1">
                    <a:lumMod val="85000"/>
                    <a:lumOff val="15000"/>
                  </a:schemeClr>
                </a:solidFill>
              </a:rPr>
              <a:t>şeyler</a:t>
            </a:r>
            <a:r>
              <a:rPr lang="en-IE" sz="2300" dirty="0">
                <a:solidFill>
                  <a:schemeClr val="tx1">
                    <a:lumMod val="85000"/>
                    <a:lumOff val="15000"/>
                  </a:schemeClr>
                </a:solidFill>
              </a:rPr>
              <a:t> </a:t>
            </a:r>
            <a:r>
              <a:rPr lang="en-IE" sz="2300" dirty="0" err="1">
                <a:solidFill>
                  <a:schemeClr val="tx1">
                    <a:lumMod val="85000"/>
                    <a:lumOff val="15000"/>
                  </a:schemeClr>
                </a:solidFill>
              </a:rPr>
              <a:t>konusunda</a:t>
            </a:r>
            <a:r>
              <a:rPr lang="en-IE" sz="2300" dirty="0">
                <a:solidFill>
                  <a:schemeClr val="tx1">
                    <a:lumMod val="85000"/>
                    <a:lumOff val="15000"/>
                  </a:schemeClr>
                </a:solidFill>
              </a:rPr>
              <a:t> </a:t>
            </a:r>
            <a:r>
              <a:rPr lang="en-IE" sz="2300" dirty="0" err="1">
                <a:solidFill>
                  <a:schemeClr val="tx1">
                    <a:lumMod val="85000"/>
                    <a:lumOff val="15000"/>
                  </a:schemeClr>
                </a:solidFill>
              </a:rPr>
              <a:t>bilgilendirmek</a:t>
            </a:r>
            <a:r>
              <a:rPr lang="en-IE" sz="2300" dirty="0">
                <a:solidFill>
                  <a:schemeClr val="tx1">
                    <a:lumMod val="85000"/>
                    <a:lumOff val="15000"/>
                  </a:schemeClr>
                </a:solidFill>
              </a:rPr>
              <a:t> </a:t>
            </a:r>
            <a:r>
              <a:rPr lang="en-IE" sz="2300" dirty="0" err="1">
                <a:solidFill>
                  <a:schemeClr val="tx1">
                    <a:lumMod val="85000"/>
                    <a:lumOff val="15000"/>
                  </a:schemeClr>
                </a:solidFill>
              </a:rPr>
              <a:t>ve</a:t>
            </a:r>
            <a:r>
              <a:rPr lang="en-IE" sz="2300" dirty="0">
                <a:solidFill>
                  <a:schemeClr val="tx1">
                    <a:lumMod val="85000"/>
                    <a:lumOff val="15000"/>
                  </a:schemeClr>
                </a:solidFill>
              </a:rPr>
              <a:t> </a:t>
            </a:r>
            <a:r>
              <a:rPr lang="en-IE" sz="2300" dirty="0" err="1">
                <a:solidFill>
                  <a:schemeClr val="tx1">
                    <a:lumMod val="85000"/>
                    <a:lumOff val="15000"/>
                  </a:schemeClr>
                </a:solidFill>
              </a:rPr>
              <a:t>güçlendirmekle</a:t>
            </a:r>
            <a:r>
              <a:rPr lang="en-IE" sz="2300" dirty="0">
                <a:solidFill>
                  <a:schemeClr val="tx1">
                    <a:lumMod val="85000"/>
                    <a:lumOff val="15000"/>
                  </a:schemeClr>
                </a:solidFill>
              </a:rPr>
              <a:t> </a:t>
            </a:r>
            <a:r>
              <a:rPr lang="en-IE" sz="2300" dirty="0" err="1">
                <a:solidFill>
                  <a:schemeClr val="tx1">
                    <a:lumMod val="85000"/>
                    <a:lumOff val="15000"/>
                  </a:schemeClr>
                </a:solidFill>
              </a:rPr>
              <a:t>ilgilidir</a:t>
            </a:r>
            <a:r>
              <a:rPr lang="en-IE" sz="2300" dirty="0">
                <a:solidFill>
                  <a:schemeClr val="tx1">
                    <a:lumMod val="85000"/>
                    <a:lumOff val="15000"/>
                  </a:schemeClr>
                </a:solidFill>
              </a:rPr>
              <a:t>. Bu </a:t>
            </a:r>
            <a:r>
              <a:rPr lang="en-IE" sz="2300" dirty="0" err="1">
                <a:solidFill>
                  <a:schemeClr val="tx1">
                    <a:lumMod val="85000"/>
                    <a:lumOff val="15000"/>
                  </a:schemeClr>
                </a:solidFill>
              </a:rPr>
              <a:t>aynı</a:t>
            </a:r>
            <a:r>
              <a:rPr lang="en-IE" sz="2300" dirty="0">
                <a:solidFill>
                  <a:schemeClr val="tx1">
                    <a:lumMod val="85000"/>
                    <a:lumOff val="15000"/>
                  </a:schemeClr>
                </a:solidFill>
              </a:rPr>
              <a:t> </a:t>
            </a:r>
            <a:r>
              <a:rPr lang="en-IE" sz="2300" dirty="0" err="1">
                <a:solidFill>
                  <a:schemeClr val="tx1">
                    <a:lumMod val="85000"/>
                    <a:lumOff val="15000"/>
                  </a:schemeClr>
                </a:solidFill>
              </a:rPr>
              <a:t>zamanda</a:t>
            </a:r>
            <a:r>
              <a:rPr lang="en-IE" sz="2300" dirty="0">
                <a:solidFill>
                  <a:schemeClr val="tx1">
                    <a:lumMod val="85000"/>
                    <a:lumOff val="15000"/>
                  </a:schemeClr>
                </a:solidFill>
              </a:rPr>
              <a:t> </a:t>
            </a:r>
            <a:r>
              <a:rPr lang="en-IE" sz="2300" dirty="0" err="1">
                <a:solidFill>
                  <a:schemeClr val="tx1">
                    <a:lumMod val="85000"/>
                    <a:lumOff val="15000"/>
                  </a:schemeClr>
                </a:solidFill>
              </a:rPr>
              <a:t>hayırsever</a:t>
            </a:r>
            <a:r>
              <a:rPr lang="en-IE" sz="2300" dirty="0">
                <a:solidFill>
                  <a:schemeClr val="tx1">
                    <a:lumMod val="85000"/>
                    <a:lumOff val="15000"/>
                  </a:schemeClr>
                </a:solidFill>
              </a:rPr>
              <a:t> </a:t>
            </a:r>
            <a:r>
              <a:rPr lang="en-IE" sz="2300" dirty="0" err="1">
                <a:solidFill>
                  <a:schemeClr val="tx1">
                    <a:lumMod val="85000"/>
                    <a:lumOff val="15000"/>
                  </a:schemeClr>
                </a:solidFill>
              </a:rPr>
              <a:t>alıcıların</a:t>
            </a:r>
            <a:r>
              <a:rPr lang="en-IE" sz="2300" dirty="0">
                <a:solidFill>
                  <a:schemeClr val="tx1">
                    <a:lumMod val="85000"/>
                    <a:lumOff val="15000"/>
                  </a:schemeClr>
                </a:solidFill>
              </a:rPr>
              <a:t> </a:t>
            </a:r>
            <a:r>
              <a:rPr lang="en-IE" sz="2300" dirty="0" err="1">
                <a:solidFill>
                  <a:schemeClr val="tx1">
                    <a:lumMod val="85000"/>
                    <a:lumOff val="15000"/>
                  </a:schemeClr>
                </a:solidFill>
              </a:rPr>
              <a:t>hayatlarını</a:t>
            </a:r>
            <a:r>
              <a:rPr lang="en-IE" sz="2300" dirty="0">
                <a:solidFill>
                  <a:schemeClr val="tx1">
                    <a:lumMod val="85000"/>
                    <a:lumOff val="15000"/>
                  </a:schemeClr>
                </a:solidFill>
              </a:rPr>
              <a:t> </a:t>
            </a:r>
            <a:r>
              <a:rPr lang="en-IE" sz="2300" dirty="0" err="1">
                <a:solidFill>
                  <a:schemeClr val="tx1">
                    <a:lumMod val="85000"/>
                    <a:lumOff val="15000"/>
                  </a:schemeClr>
                </a:solidFill>
              </a:rPr>
              <a:t>daha</a:t>
            </a:r>
            <a:r>
              <a:rPr lang="en-IE" sz="2300" dirty="0">
                <a:solidFill>
                  <a:schemeClr val="tx1">
                    <a:lumMod val="85000"/>
                    <a:lumOff val="15000"/>
                  </a:schemeClr>
                </a:solidFill>
              </a:rPr>
              <a:t> </a:t>
            </a:r>
            <a:r>
              <a:rPr lang="en-IE" sz="2300" dirty="0" err="1">
                <a:solidFill>
                  <a:schemeClr val="tx1">
                    <a:lumMod val="85000"/>
                    <a:lumOff val="15000"/>
                  </a:schemeClr>
                </a:solidFill>
              </a:rPr>
              <a:t>iyi</a:t>
            </a:r>
            <a:r>
              <a:rPr lang="en-IE" sz="2300" dirty="0">
                <a:solidFill>
                  <a:schemeClr val="tx1">
                    <a:lumMod val="85000"/>
                    <a:lumOff val="15000"/>
                  </a:schemeClr>
                </a:solidFill>
              </a:rPr>
              <a:t> hale </a:t>
            </a:r>
            <a:r>
              <a:rPr lang="en-IE" sz="2300" dirty="0" err="1">
                <a:solidFill>
                  <a:schemeClr val="tx1">
                    <a:lumMod val="85000"/>
                    <a:lumOff val="15000"/>
                  </a:schemeClr>
                </a:solidFill>
              </a:rPr>
              <a:t>getirme</a:t>
            </a:r>
            <a:r>
              <a:rPr lang="en-IE" sz="2300" dirty="0">
                <a:solidFill>
                  <a:schemeClr val="tx1">
                    <a:lumMod val="85000"/>
                    <a:lumOff val="15000"/>
                  </a:schemeClr>
                </a:solidFill>
              </a:rPr>
              <a:t> </a:t>
            </a:r>
            <a:r>
              <a:rPr lang="en-IE" sz="2300" dirty="0" err="1">
                <a:solidFill>
                  <a:schemeClr val="tx1">
                    <a:lumMod val="85000"/>
                    <a:lumOff val="15000"/>
                  </a:schemeClr>
                </a:solidFill>
              </a:rPr>
              <a:t>kapasitesine</a:t>
            </a:r>
            <a:r>
              <a:rPr lang="en-IE" sz="2300" dirty="0">
                <a:solidFill>
                  <a:schemeClr val="tx1">
                    <a:lumMod val="85000"/>
                    <a:lumOff val="15000"/>
                  </a:schemeClr>
                </a:solidFill>
              </a:rPr>
              <a:t> </a:t>
            </a:r>
            <a:r>
              <a:rPr lang="en-IE" sz="2300" dirty="0" err="1">
                <a:solidFill>
                  <a:schemeClr val="tx1">
                    <a:lumMod val="85000"/>
                    <a:lumOff val="15000"/>
                  </a:schemeClr>
                </a:solidFill>
              </a:rPr>
              <a:t>sahip</a:t>
            </a:r>
            <a:r>
              <a:rPr lang="en-IE" sz="2300" dirty="0">
                <a:solidFill>
                  <a:schemeClr val="tx1">
                    <a:lumMod val="85000"/>
                    <a:lumOff val="15000"/>
                  </a:schemeClr>
                </a:solidFill>
              </a:rPr>
              <a:t> </a:t>
            </a:r>
            <a:r>
              <a:rPr lang="en-IE" sz="2300" dirty="0" err="1">
                <a:solidFill>
                  <a:schemeClr val="tx1">
                    <a:lumMod val="85000"/>
                    <a:lumOff val="15000"/>
                  </a:schemeClr>
                </a:solidFill>
              </a:rPr>
              <a:t>olmalarıdır</a:t>
            </a:r>
            <a:r>
              <a:rPr lang="en-IE" sz="2300" dirty="0">
                <a:solidFill>
                  <a:schemeClr val="tx1">
                    <a:lumMod val="85000"/>
                    <a:lumOff val="15000"/>
                  </a:schemeClr>
                </a:solidFill>
              </a:rPr>
              <a:t>.</a:t>
            </a:r>
            <a:endParaRPr lang="en-IE" sz="2300" dirty="0">
              <a:solidFill>
                <a:schemeClr val="tx1">
                  <a:lumMod val="85000"/>
                  <a:lumOff val="15000"/>
                </a:schemeClr>
              </a:solidFill>
            </a:endParaRPr>
          </a:p>
        </p:txBody>
      </p:sp>
      <p:sp>
        <p:nvSpPr>
          <p:cNvPr id="11" name="Text Placeholder 10">
            <a:extLst>
              <a:ext uri="{FF2B5EF4-FFF2-40B4-BE49-F238E27FC236}">
                <a16:creationId xmlns:a16="http://schemas.microsoft.com/office/drawing/2014/main" xmlns="" id="{B565F8FC-A94F-4C09-9C6F-A7AC5E9A7673}"/>
              </a:ext>
            </a:extLst>
          </p:cNvPr>
          <p:cNvSpPr>
            <a:spLocks noGrp="1"/>
          </p:cNvSpPr>
          <p:nvPr>
            <p:ph type="body" sz="quarter" idx="17"/>
          </p:nvPr>
        </p:nvSpPr>
        <p:spPr>
          <a:xfrm>
            <a:off x="970460" y="736022"/>
            <a:ext cx="2613204" cy="1221666"/>
          </a:xfrm>
        </p:spPr>
        <p:txBody>
          <a:bodyPr>
            <a:normAutofit fontScale="92500" lnSpcReduction="10000"/>
          </a:bodyPr>
          <a:lstStyle/>
          <a:p>
            <a:endParaRPr lang="en-IE" dirty="0"/>
          </a:p>
        </p:txBody>
      </p:sp>
    </p:spTree>
    <p:extLst>
      <p:ext uri="{BB962C8B-B14F-4D97-AF65-F5344CB8AC3E}">
        <p14:creationId xmlns:p14="http://schemas.microsoft.com/office/powerpoint/2010/main" val="359918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98A83D1-143E-4406-8A64-8F6FD079E8F7}"/>
              </a:ext>
            </a:extLst>
          </p:cNvPr>
          <p:cNvSpPr>
            <a:spLocks noGrp="1"/>
          </p:cNvSpPr>
          <p:nvPr>
            <p:ph type="body" sz="quarter" idx="14"/>
          </p:nvPr>
        </p:nvSpPr>
        <p:spPr>
          <a:xfrm>
            <a:off x="3245476" y="190125"/>
            <a:ext cx="8402454" cy="957950"/>
          </a:xfrm>
        </p:spPr>
        <p:txBody>
          <a:bodyPr>
            <a:normAutofit fontScale="92500"/>
          </a:bodyPr>
          <a:lstStyle/>
          <a:p>
            <a:r>
              <a:rPr lang="en-IE" b="1" dirty="0" err="1"/>
              <a:t>Dijital</a:t>
            </a:r>
            <a:r>
              <a:rPr lang="en-IE" b="1" dirty="0"/>
              <a:t> </a:t>
            </a:r>
            <a:r>
              <a:rPr lang="en-IE" b="1" dirty="0" err="1"/>
              <a:t>Hikaye</a:t>
            </a:r>
            <a:r>
              <a:rPr lang="en-IE" b="1" dirty="0"/>
              <a:t> </a:t>
            </a:r>
            <a:r>
              <a:rPr lang="en-IE" b="1" dirty="0" err="1"/>
              <a:t>Anlatıcıları</a:t>
            </a:r>
            <a:r>
              <a:rPr lang="en-IE" b="1" dirty="0"/>
              <a:t> </a:t>
            </a:r>
            <a:r>
              <a:rPr lang="en-IE" b="1" dirty="0" err="1"/>
              <a:t>Dağıtım</a:t>
            </a:r>
            <a:r>
              <a:rPr lang="en-IE" b="1" dirty="0"/>
              <a:t> </a:t>
            </a:r>
            <a:r>
              <a:rPr lang="en-IE" b="1" dirty="0" err="1"/>
              <a:t>Platformları</a:t>
            </a:r>
            <a:endParaRPr lang="en-IE" b="1" dirty="0"/>
          </a:p>
        </p:txBody>
      </p:sp>
      <p:sp>
        <p:nvSpPr>
          <p:cNvPr id="9" name="Text Placeholder 8">
            <a:extLst>
              <a:ext uri="{FF2B5EF4-FFF2-40B4-BE49-F238E27FC236}">
                <a16:creationId xmlns:a16="http://schemas.microsoft.com/office/drawing/2014/main" xmlns="" id="{AD35CEBF-C18D-4EE5-A17E-16C96FFFF2E4}"/>
              </a:ext>
            </a:extLst>
          </p:cNvPr>
          <p:cNvSpPr>
            <a:spLocks noGrp="1"/>
          </p:cNvSpPr>
          <p:nvPr>
            <p:ph type="body" sz="quarter" idx="15"/>
          </p:nvPr>
        </p:nvSpPr>
        <p:spPr>
          <a:xfrm>
            <a:off x="6349286" y="836580"/>
            <a:ext cx="5298644" cy="2592420"/>
          </a:xfrm>
        </p:spPr>
        <p:txBody>
          <a:bodyPr/>
          <a:lstStyle/>
          <a:p>
            <a:r>
              <a:rPr lang="en-IE" dirty="0" err="1"/>
              <a:t>Sosyal</a:t>
            </a:r>
            <a:r>
              <a:rPr lang="en-IE" dirty="0"/>
              <a:t> </a:t>
            </a:r>
            <a:r>
              <a:rPr lang="en-IE" dirty="0" err="1"/>
              <a:t>Medyayı</a:t>
            </a:r>
            <a:r>
              <a:rPr lang="en-IE" dirty="0"/>
              <a:t> </a:t>
            </a:r>
            <a:r>
              <a:rPr lang="tr-TR" dirty="0" smtClean="0"/>
              <a:t>açmanız</a:t>
            </a:r>
            <a:r>
              <a:rPr lang="en-IE" dirty="0" smtClean="0"/>
              <a:t> </a:t>
            </a:r>
            <a:r>
              <a:rPr lang="en-IE" dirty="0" err="1"/>
              <a:t>gerekecek</a:t>
            </a:r>
            <a:r>
              <a:rPr lang="en-IE" dirty="0"/>
              <a:t>(</a:t>
            </a:r>
            <a:r>
              <a:rPr lang="en-IE" b="1" dirty="0" smtClean="0">
                <a:hlinkClick r:id="rId2">
                  <a:extLst>
                    <a:ext uri="{A12FA001-AC4F-418D-AE19-62706E023703}">
                      <ahyp:hlinkClr xmlns:ahyp="http://schemas.microsoft.com/office/drawing/2018/hyperlinkcolor" xmlns="" val="tx"/>
                    </a:ext>
                  </a:extLst>
                </a:hlinkClick>
              </a:rPr>
              <a:t>Business </a:t>
            </a:r>
            <a:r>
              <a:rPr lang="en-IE" b="1" dirty="0">
                <a:hlinkClick r:id="rId2">
                  <a:extLst>
                    <a:ext uri="{A12FA001-AC4F-418D-AE19-62706E023703}">
                      <ahyp:hlinkClr xmlns:ahyp="http://schemas.microsoft.com/office/drawing/2018/hyperlinkcolor" xmlns="" val="tx"/>
                    </a:ext>
                  </a:extLst>
                </a:hlinkClick>
              </a:rPr>
              <a:t>Facebook</a:t>
            </a:r>
            <a:r>
              <a:rPr lang="en-IE" b="1" dirty="0"/>
              <a:t>, </a:t>
            </a:r>
            <a:r>
              <a:rPr lang="en-IE" b="1" dirty="0">
                <a:hlinkClick r:id="rId3">
                  <a:extLst>
                    <a:ext uri="{A12FA001-AC4F-418D-AE19-62706E023703}">
                      <ahyp:hlinkClr xmlns:ahyp="http://schemas.microsoft.com/office/drawing/2018/hyperlinkcolor" xmlns="" val="tx"/>
                    </a:ext>
                  </a:extLst>
                </a:hlinkClick>
              </a:rPr>
              <a:t>Twitter for Business</a:t>
            </a:r>
            <a:r>
              <a:rPr lang="en-IE" b="1" dirty="0"/>
              <a:t>, </a:t>
            </a:r>
            <a:r>
              <a:rPr lang="en-IE" b="1" dirty="0">
                <a:hlinkClick r:id="rId4">
                  <a:extLst>
                    <a:ext uri="{A12FA001-AC4F-418D-AE19-62706E023703}">
                      <ahyp:hlinkClr xmlns:ahyp="http://schemas.microsoft.com/office/drawing/2018/hyperlinkcolor" xmlns="" val="tx"/>
                    </a:ext>
                  </a:extLst>
                </a:hlinkClick>
              </a:rPr>
              <a:t>Linked In Company Page</a:t>
            </a:r>
            <a:r>
              <a:rPr lang="en-IE" b="1" dirty="0"/>
              <a:t>, </a:t>
            </a:r>
            <a:r>
              <a:rPr lang="en-IE" b="1" dirty="0">
                <a:hlinkClick r:id="rId5">
                  <a:extLst>
                    <a:ext uri="{A12FA001-AC4F-418D-AE19-62706E023703}">
                      <ahyp:hlinkClr xmlns:ahyp="http://schemas.microsoft.com/office/drawing/2018/hyperlinkcolor" xmlns="" val="tx"/>
                    </a:ext>
                  </a:extLst>
                </a:hlinkClick>
              </a:rPr>
              <a:t>Instagram for Business</a:t>
            </a:r>
            <a:r>
              <a:rPr lang="en-IE" dirty="0"/>
              <a:t>…)</a:t>
            </a:r>
          </a:p>
          <a:p>
            <a:r>
              <a:rPr lang="en-IE" dirty="0" err="1"/>
              <a:t>Misyon</a:t>
            </a:r>
            <a:r>
              <a:rPr lang="en-IE" dirty="0"/>
              <a:t> </a:t>
            </a:r>
            <a:r>
              <a:rPr lang="en-IE" dirty="0" err="1"/>
              <a:t>Beyanı</a:t>
            </a:r>
            <a:r>
              <a:rPr lang="en-IE" dirty="0"/>
              <a:t>, </a:t>
            </a:r>
            <a:r>
              <a:rPr lang="en-IE" dirty="0" err="1"/>
              <a:t>Bağış</a:t>
            </a:r>
            <a:r>
              <a:rPr lang="en-IE" dirty="0"/>
              <a:t> </a:t>
            </a:r>
            <a:r>
              <a:rPr lang="en-IE" dirty="0" err="1"/>
              <a:t>Butonları</a:t>
            </a:r>
            <a:r>
              <a:rPr lang="en-IE" dirty="0"/>
              <a:t>, </a:t>
            </a:r>
            <a:r>
              <a:rPr lang="en-IE" dirty="0" err="1"/>
              <a:t>Bloglar</a:t>
            </a:r>
            <a:r>
              <a:rPr lang="en-IE" dirty="0"/>
              <a:t>, </a:t>
            </a:r>
            <a:r>
              <a:rPr lang="en-IE" dirty="0" err="1"/>
              <a:t>Hakkımızda</a:t>
            </a:r>
            <a:r>
              <a:rPr lang="en-IE" dirty="0"/>
              <a:t> </a:t>
            </a:r>
            <a:r>
              <a:rPr lang="en-IE" dirty="0" err="1"/>
              <a:t>Bölümü</a:t>
            </a:r>
            <a:r>
              <a:rPr lang="en-IE" dirty="0"/>
              <a:t> </a:t>
            </a:r>
            <a:r>
              <a:rPr lang="en-IE" dirty="0" err="1"/>
              <a:t>olan</a:t>
            </a:r>
            <a:r>
              <a:rPr lang="en-IE" dirty="0"/>
              <a:t> </a:t>
            </a:r>
            <a:r>
              <a:rPr lang="en-IE" dirty="0" err="1"/>
              <a:t>bir</a:t>
            </a:r>
            <a:r>
              <a:rPr lang="en-IE" dirty="0"/>
              <a:t> Web </a:t>
            </a:r>
            <a:r>
              <a:rPr lang="en-IE" dirty="0" err="1"/>
              <a:t>Sitesi</a:t>
            </a:r>
            <a:r>
              <a:rPr lang="en-IE" dirty="0"/>
              <a:t>….</a:t>
            </a:r>
            <a:endParaRPr lang="en-IE" dirty="0"/>
          </a:p>
          <a:p>
            <a:r>
              <a:rPr lang="en-IE" sz="2200" dirty="0" err="1"/>
              <a:t>Ayrıca</a:t>
            </a:r>
            <a:r>
              <a:rPr lang="en-IE" sz="2200" dirty="0"/>
              <a:t> </a:t>
            </a:r>
            <a:r>
              <a:rPr lang="en-IE" sz="2200" dirty="0" err="1"/>
              <a:t>bir</a:t>
            </a:r>
            <a:r>
              <a:rPr lang="en-IE" sz="2200" dirty="0"/>
              <a:t> Business You Tube </a:t>
            </a:r>
            <a:r>
              <a:rPr lang="en-IE" sz="2200" dirty="0" err="1"/>
              <a:t>Kanalına</a:t>
            </a:r>
            <a:r>
              <a:rPr lang="en-IE" sz="2200" dirty="0"/>
              <a:t> </a:t>
            </a:r>
            <a:r>
              <a:rPr lang="en-IE" sz="2200" dirty="0" err="1"/>
              <a:t>ve</a:t>
            </a:r>
            <a:r>
              <a:rPr lang="en-IE" sz="2200" dirty="0"/>
              <a:t> </a:t>
            </a:r>
            <a:r>
              <a:rPr lang="en-IE" sz="2200" dirty="0" err="1"/>
              <a:t>Oynatma</a:t>
            </a:r>
            <a:r>
              <a:rPr lang="en-IE" sz="2200" dirty="0"/>
              <a:t> </a:t>
            </a:r>
            <a:r>
              <a:rPr lang="en-IE" sz="2200" dirty="0" err="1"/>
              <a:t>Listesine</a:t>
            </a:r>
            <a:r>
              <a:rPr lang="en-IE" sz="2200" dirty="0"/>
              <a:t> </a:t>
            </a:r>
            <a:r>
              <a:rPr lang="en-IE" sz="2200" dirty="0" err="1"/>
              <a:t>ihtiyacınız</a:t>
            </a:r>
            <a:r>
              <a:rPr lang="en-IE" sz="2200" dirty="0"/>
              <a:t> </a:t>
            </a:r>
            <a:r>
              <a:rPr lang="en-IE" sz="2200" dirty="0" err="1"/>
              <a:t>olacak</a:t>
            </a:r>
            <a:r>
              <a:rPr lang="en-IE" sz="2200" dirty="0"/>
              <a:t>, </a:t>
            </a:r>
            <a:r>
              <a:rPr lang="en-IE" sz="2200" dirty="0" err="1"/>
              <a:t>tamamlayıcı</a:t>
            </a:r>
            <a:r>
              <a:rPr lang="en-IE" sz="2200" dirty="0"/>
              <a:t> </a:t>
            </a:r>
            <a:r>
              <a:rPr lang="en-IE" sz="2200" dirty="0" err="1"/>
              <a:t>etkinliklere</a:t>
            </a:r>
            <a:r>
              <a:rPr lang="en-IE" sz="2200" dirty="0"/>
              <a:t> </a:t>
            </a:r>
            <a:r>
              <a:rPr lang="en-IE" sz="2200" dirty="0" err="1"/>
              <a:t>ve</a:t>
            </a:r>
            <a:r>
              <a:rPr lang="en-IE" sz="2200" dirty="0"/>
              <a:t> </a:t>
            </a:r>
            <a:r>
              <a:rPr lang="en-IE" sz="2200" dirty="0" err="1"/>
              <a:t>topluluk</a:t>
            </a:r>
            <a:r>
              <a:rPr lang="en-IE" sz="2200" dirty="0"/>
              <a:t> </a:t>
            </a:r>
            <a:r>
              <a:rPr lang="en-IE" sz="2200" dirty="0" err="1"/>
              <a:t>önünde</a:t>
            </a:r>
            <a:r>
              <a:rPr lang="en-IE" sz="2200" dirty="0"/>
              <a:t> </a:t>
            </a:r>
            <a:r>
              <a:rPr lang="en-IE" sz="2200" dirty="0" err="1"/>
              <a:t>konuşma</a:t>
            </a:r>
            <a:r>
              <a:rPr lang="en-IE" sz="2200" dirty="0"/>
              <a:t> </a:t>
            </a:r>
            <a:r>
              <a:rPr lang="en-IE" sz="2200" dirty="0" err="1"/>
              <a:t>girişimlerine</a:t>
            </a:r>
            <a:r>
              <a:rPr lang="en-IE" sz="2200" dirty="0"/>
              <a:t> </a:t>
            </a:r>
            <a:r>
              <a:rPr lang="en-IE" sz="2200" dirty="0" err="1"/>
              <a:t>katılacaksınız</a:t>
            </a:r>
            <a:r>
              <a:rPr lang="en-IE" sz="2200" dirty="0"/>
              <a:t>…</a:t>
            </a:r>
          </a:p>
          <a:p>
            <a:r>
              <a:rPr lang="en-IE" sz="2200" dirty="0" err="1"/>
              <a:t>İnsanlardan</a:t>
            </a:r>
            <a:r>
              <a:rPr lang="en-IE" sz="2200" dirty="0"/>
              <a:t> </a:t>
            </a:r>
            <a:r>
              <a:rPr lang="en-IE" sz="2200" dirty="0" err="1"/>
              <a:t>haberi</a:t>
            </a:r>
            <a:r>
              <a:rPr lang="en-IE" sz="2200" dirty="0"/>
              <a:t> </a:t>
            </a:r>
            <a:r>
              <a:rPr lang="en-IE" sz="2200" dirty="0" err="1"/>
              <a:t>yaymalarını</a:t>
            </a:r>
            <a:r>
              <a:rPr lang="en-IE" sz="2200" dirty="0"/>
              <a:t>, </a:t>
            </a:r>
            <a:r>
              <a:rPr lang="en-IE" sz="2200" dirty="0" err="1"/>
              <a:t>paylaşmalarını</a:t>
            </a:r>
            <a:r>
              <a:rPr lang="en-IE" sz="2200" dirty="0"/>
              <a:t>, </a:t>
            </a:r>
            <a:r>
              <a:rPr lang="en-IE" sz="2200" dirty="0" err="1"/>
              <a:t>desteklemelerini</a:t>
            </a:r>
            <a:r>
              <a:rPr lang="en-IE" sz="2200" dirty="0"/>
              <a:t>, </a:t>
            </a:r>
            <a:r>
              <a:rPr lang="en-IE" sz="2200" dirty="0" err="1"/>
              <a:t>katkıda</a:t>
            </a:r>
            <a:r>
              <a:rPr lang="en-IE" sz="2200" dirty="0"/>
              <a:t> </a:t>
            </a:r>
            <a:r>
              <a:rPr lang="en-IE" sz="2200" dirty="0" err="1"/>
              <a:t>bulunmalarını</a:t>
            </a:r>
            <a:r>
              <a:rPr lang="en-IE" sz="2200" dirty="0"/>
              <a:t>, </a:t>
            </a:r>
            <a:r>
              <a:rPr lang="en-IE" sz="2200" dirty="0" err="1"/>
              <a:t>bağışta</a:t>
            </a:r>
            <a:r>
              <a:rPr lang="en-IE" sz="2200" dirty="0"/>
              <a:t> </a:t>
            </a:r>
            <a:r>
              <a:rPr lang="en-IE" sz="2200" dirty="0" err="1"/>
              <a:t>bulunmalarını</a:t>
            </a:r>
            <a:r>
              <a:rPr lang="en-IE" sz="2200" dirty="0"/>
              <a:t>, </a:t>
            </a:r>
            <a:r>
              <a:rPr lang="en-IE" sz="2200" dirty="0" err="1"/>
              <a:t>etkileşimde</a:t>
            </a:r>
            <a:r>
              <a:rPr lang="en-IE" sz="2200" dirty="0"/>
              <a:t> </a:t>
            </a:r>
            <a:r>
              <a:rPr lang="en-IE" sz="2200" dirty="0" err="1"/>
              <a:t>bulunmalarını</a:t>
            </a:r>
            <a:r>
              <a:rPr lang="en-IE" sz="2200" dirty="0"/>
              <a:t> </a:t>
            </a:r>
            <a:r>
              <a:rPr lang="en-IE" sz="2200" dirty="0" err="1"/>
              <a:t>veya</a:t>
            </a:r>
            <a:r>
              <a:rPr lang="en-IE" sz="2200" dirty="0"/>
              <a:t> </a:t>
            </a:r>
            <a:r>
              <a:rPr lang="en-IE" sz="2200" dirty="0" err="1"/>
              <a:t>sadece</a:t>
            </a:r>
            <a:r>
              <a:rPr lang="en-IE" sz="2200" dirty="0"/>
              <a:t> </a:t>
            </a:r>
            <a:r>
              <a:rPr lang="en-IE" sz="2200" dirty="0" err="1"/>
              <a:t>sizi</a:t>
            </a:r>
            <a:r>
              <a:rPr lang="en-IE" sz="2200" dirty="0"/>
              <a:t> </a:t>
            </a:r>
            <a:r>
              <a:rPr lang="en-IE" sz="2200" dirty="0" err="1"/>
              <a:t>takip</a:t>
            </a:r>
            <a:r>
              <a:rPr lang="en-IE" sz="2200" dirty="0"/>
              <a:t> </a:t>
            </a:r>
            <a:r>
              <a:rPr lang="en-IE" sz="2200" dirty="0" err="1"/>
              <a:t>etmelerini</a:t>
            </a:r>
            <a:r>
              <a:rPr lang="en-IE" sz="2200" dirty="0"/>
              <a:t> </a:t>
            </a:r>
            <a:r>
              <a:rPr lang="en-IE" sz="2200" dirty="0" err="1"/>
              <a:t>istemeyi</a:t>
            </a:r>
            <a:r>
              <a:rPr lang="en-IE" sz="2200" dirty="0"/>
              <a:t> </a:t>
            </a:r>
            <a:r>
              <a:rPr lang="en-IE" sz="2200" dirty="0" err="1"/>
              <a:t>unutmayın</a:t>
            </a:r>
            <a:r>
              <a:rPr lang="en-IE" sz="2200" dirty="0"/>
              <a:t>…  </a:t>
            </a:r>
            <a:endParaRPr lang="en-IE" sz="2200" dirty="0"/>
          </a:p>
        </p:txBody>
      </p:sp>
      <p:sp>
        <p:nvSpPr>
          <p:cNvPr id="10" name="Text Placeholder 9">
            <a:extLst>
              <a:ext uri="{FF2B5EF4-FFF2-40B4-BE49-F238E27FC236}">
                <a16:creationId xmlns:a16="http://schemas.microsoft.com/office/drawing/2014/main" xmlns="" id="{57DDB62F-A810-4173-9DDA-DA2A8B4A6151}"/>
              </a:ext>
            </a:extLst>
          </p:cNvPr>
          <p:cNvSpPr>
            <a:spLocks noGrp="1"/>
          </p:cNvSpPr>
          <p:nvPr>
            <p:ph type="body" sz="quarter" idx="16"/>
          </p:nvPr>
        </p:nvSpPr>
        <p:spPr>
          <a:xfrm>
            <a:off x="4173787" y="4346054"/>
            <a:ext cx="785328" cy="1056986"/>
          </a:xfrm>
        </p:spPr>
        <p:txBody>
          <a:bodyPr>
            <a:normAutofit fontScale="85000" lnSpcReduction="20000"/>
          </a:bodyPr>
          <a:lstStyle/>
          <a:p>
            <a:endParaRPr lang="en-IE" dirty="0"/>
          </a:p>
        </p:txBody>
      </p:sp>
      <p:sp>
        <p:nvSpPr>
          <p:cNvPr id="7" name="Text Placeholder 6">
            <a:extLst>
              <a:ext uri="{FF2B5EF4-FFF2-40B4-BE49-F238E27FC236}">
                <a16:creationId xmlns:a16="http://schemas.microsoft.com/office/drawing/2014/main" xmlns="" id="{B9BB0BD0-8065-402C-B88D-98C84E04CD50}"/>
              </a:ext>
            </a:extLst>
          </p:cNvPr>
          <p:cNvSpPr>
            <a:spLocks noGrp="1"/>
          </p:cNvSpPr>
          <p:nvPr>
            <p:ph type="body" sz="quarter" idx="13"/>
          </p:nvPr>
        </p:nvSpPr>
        <p:spPr>
          <a:xfrm>
            <a:off x="1223120" y="880878"/>
            <a:ext cx="4369392" cy="4493975"/>
          </a:xfrm>
        </p:spPr>
        <p:txBody>
          <a:bodyPr/>
          <a:lstStyle/>
          <a:p>
            <a:r>
              <a:rPr lang="en-IE" dirty="0" err="1">
                <a:solidFill>
                  <a:schemeClr val="tx1">
                    <a:lumMod val="85000"/>
                    <a:lumOff val="15000"/>
                  </a:schemeClr>
                </a:solidFill>
              </a:rPr>
              <a:t>Tüketicilerin</a:t>
            </a:r>
            <a:r>
              <a:rPr lang="en-IE" dirty="0">
                <a:solidFill>
                  <a:schemeClr val="tx1">
                    <a:lumMod val="85000"/>
                    <a:lumOff val="15000"/>
                  </a:schemeClr>
                </a:solidFill>
              </a:rPr>
              <a:t> </a:t>
            </a:r>
            <a:r>
              <a:rPr lang="en-IE" dirty="0" err="1">
                <a:solidFill>
                  <a:schemeClr val="tx1">
                    <a:lumMod val="85000"/>
                    <a:lumOff val="15000"/>
                  </a:schemeClr>
                </a:solidFill>
              </a:rPr>
              <a:t>dikkatini</a:t>
            </a:r>
            <a:r>
              <a:rPr lang="en-IE" dirty="0">
                <a:solidFill>
                  <a:schemeClr val="tx1">
                    <a:lumMod val="85000"/>
                    <a:lumOff val="15000"/>
                  </a:schemeClr>
                </a:solidFill>
              </a:rPr>
              <a:t> </a:t>
            </a:r>
            <a:r>
              <a:rPr lang="en-IE" dirty="0" err="1">
                <a:solidFill>
                  <a:schemeClr val="tx1">
                    <a:lumMod val="85000"/>
                    <a:lumOff val="15000"/>
                  </a:schemeClr>
                </a:solidFill>
              </a:rPr>
              <a:t>çekmek</a:t>
            </a:r>
            <a:r>
              <a:rPr lang="en-IE" dirty="0">
                <a:solidFill>
                  <a:schemeClr val="tx1">
                    <a:lumMod val="85000"/>
                    <a:lumOff val="15000"/>
                  </a:schemeClr>
                </a:solidFill>
              </a:rPr>
              <a:t> </a:t>
            </a:r>
            <a:r>
              <a:rPr lang="en-IE" dirty="0" err="1">
                <a:solidFill>
                  <a:schemeClr val="tx1">
                    <a:lumMod val="85000"/>
                    <a:lumOff val="15000"/>
                  </a:schemeClr>
                </a:solidFill>
              </a:rPr>
              <a:t>istiyorsanız</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hikaye</a:t>
            </a:r>
            <a:r>
              <a:rPr lang="en-IE" dirty="0">
                <a:solidFill>
                  <a:schemeClr val="tx1">
                    <a:lumMod val="85000"/>
                    <a:lumOff val="15000"/>
                  </a:schemeClr>
                </a:solidFill>
              </a:rPr>
              <a:t> </a:t>
            </a:r>
            <a:r>
              <a:rPr lang="en-IE" dirty="0" err="1">
                <a:solidFill>
                  <a:schemeClr val="tx1">
                    <a:lumMod val="85000"/>
                    <a:lumOff val="15000"/>
                  </a:schemeClr>
                </a:solidFill>
              </a:rPr>
              <a:t>anlatmayı</a:t>
            </a:r>
            <a:r>
              <a:rPr lang="en-IE" dirty="0">
                <a:solidFill>
                  <a:schemeClr val="tx1">
                    <a:lumMod val="85000"/>
                    <a:lumOff val="15000"/>
                  </a:schemeClr>
                </a:solidFill>
              </a:rPr>
              <a:t> </a:t>
            </a:r>
            <a:r>
              <a:rPr lang="en-IE" dirty="0" err="1">
                <a:solidFill>
                  <a:schemeClr val="tx1">
                    <a:lumMod val="85000"/>
                    <a:lumOff val="15000"/>
                  </a:schemeClr>
                </a:solidFill>
              </a:rPr>
              <a:t>deneyin</a:t>
            </a:r>
            <a:r>
              <a:rPr lang="en-IE" dirty="0">
                <a:solidFill>
                  <a:schemeClr val="tx1">
                    <a:lumMod val="85000"/>
                    <a:lumOff val="15000"/>
                  </a:schemeClr>
                </a:solidFill>
              </a:rPr>
              <a:t>. </a:t>
            </a:r>
            <a:r>
              <a:rPr lang="en-IE" dirty="0" err="1">
                <a:solidFill>
                  <a:schemeClr val="tx1">
                    <a:lumMod val="85000"/>
                    <a:lumOff val="15000"/>
                  </a:schemeClr>
                </a:solidFill>
              </a:rPr>
              <a:t>Onlara</a:t>
            </a:r>
            <a:r>
              <a:rPr lang="en-IE" dirty="0">
                <a:solidFill>
                  <a:schemeClr val="tx1">
                    <a:lumMod val="85000"/>
                    <a:lumOff val="15000"/>
                  </a:schemeClr>
                </a:solidFill>
              </a:rPr>
              <a:t> </a:t>
            </a:r>
            <a:r>
              <a:rPr lang="en-IE" dirty="0" err="1">
                <a:solidFill>
                  <a:schemeClr val="tx1">
                    <a:lumMod val="85000"/>
                    <a:lumOff val="15000"/>
                  </a:schemeClr>
                </a:solidFill>
              </a:rPr>
              <a:t>zaten</a:t>
            </a:r>
            <a:r>
              <a:rPr lang="en-IE" dirty="0">
                <a:solidFill>
                  <a:schemeClr val="tx1">
                    <a:lumMod val="85000"/>
                    <a:lumOff val="15000"/>
                  </a:schemeClr>
                </a:solidFill>
              </a:rPr>
              <a:t> </a:t>
            </a:r>
            <a:r>
              <a:rPr lang="en-IE" dirty="0" err="1">
                <a:solidFill>
                  <a:schemeClr val="tx1">
                    <a:lumMod val="85000"/>
                    <a:lumOff val="15000"/>
                  </a:schemeClr>
                </a:solidFill>
              </a:rPr>
              <a:t>meşgul</a:t>
            </a:r>
            <a:r>
              <a:rPr lang="en-IE" dirty="0">
                <a:solidFill>
                  <a:schemeClr val="tx1">
                    <a:lumMod val="85000"/>
                    <a:lumOff val="15000"/>
                  </a:schemeClr>
                </a:solidFill>
              </a:rPr>
              <a:t> </a:t>
            </a:r>
            <a:r>
              <a:rPr lang="en-IE" dirty="0" err="1">
                <a:solidFill>
                  <a:schemeClr val="tx1">
                    <a:lumMod val="85000"/>
                    <a:lumOff val="15000"/>
                  </a:schemeClr>
                </a:solidFill>
              </a:rPr>
              <a:t>oldukları</a:t>
            </a:r>
            <a:r>
              <a:rPr lang="en-IE" dirty="0">
                <a:solidFill>
                  <a:schemeClr val="tx1">
                    <a:lumMod val="85000"/>
                    <a:lumOff val="15000"/>
                  </a:schemeClr>
                </a:solidFill>
              </a:rPr>
              <a:t> </a:t>
            </a:r>
            <a:r>
              <a:rPr lang="en-IE" dirty="0" err="1">
                <a:solidFill>
                  <a:schemeClr val="tx1">
                    <a:lumMod val="85000"/>
                    <a:lumOff val="15000"/>
                  </a:schemeClr>
                </a:solidFill>
              </a:rPr>
              <a:t>yere</a:t>
            </a:r>
            <a:r>
              <a:rPr lang="en-IE" dirty="0">
                <a:solidFill>
                  <a:schemeClr val="tx1">
                    <a:lumMod val="85000"/>
                    <a:lumOff val="15000"/>
                  </a:schemeClr>
                </a:solidFill>
              </a:rPr>
              <a:t> </a:t>
            </a:r>
            <a:r>
              <a:rPr lang="en-IE" dirty="0" err="1">
                <a:solidFill>
                  <a:schemeClr val="tx1">
                    <a:lumMod val="85000"/>
                    <a:lumOff val="15000"/>
                  </a:schemeClr>
                </a:solidFill>
              </a:rPr>
              <a:t>ulaşmak</a:t>
            </a:r>
            <a:r>
              <a:rPr lang="en-IE" dirty="0">
                <a:solidFill>
                  <a:schemeClr val="tx1">
                    <a:lumMod val="85000"/>
                    <a:lumOff val="15000"/>
                  </a:schemeClr>
                </a:solidFill>
              </a:rPr>
              <a:t> </a:t>
            </a:r>
            <a:r>
              <a:rPr lang="en-IE" dirty="0" err="1">
                <a:solidFill>
                  <a:schemeClr val="tx1">
                    <a:lumMod val="85000"/>
                    <a:lumOff val="15000"/>
                  </a:schemeClr>
                </a:solidFill>
              </a:rPr>
              <a:t>istiyorsanız</a:t>
            </a:r>
            <a:r>
              <a:rPr lang="en-IE" dirty="0">
                <a:solidFill>
                  <a:schemeClr val="tx1">
                    <a:lumMod val="85000"/>
                    <a:lumOff val="15000"/>
                  </a:schemeClr>
                </a:solidFill>
              </a:rPr>
              <a:t>, </a:t>
            </a:r>
            <a:r>
              <a:rPr lang="en-IE" dirty="0" err="1">
                <a:solidFill>
                  <a:schemeClr val="tx1">
                    <a:lumMod val="85000"/>
                    <a:lumOff val="15000"/>
                  </a:schemeClr>
                </a:solidFill>
              </a:rPr>
              <a:t>hikayenizi</a:t>
            </a:r>
            <a:r>
              <a:rPr lang="en-IE" dirty="0">
                <a:solidFill>
                  <a:schemeClr val="tx1">
                    <a:lumMod val="85000"/>
                    <a:lumOff val="15000"/>
                  </a:schemeClr>
                </a:solidFill>
              </a:rPr>
              <a:t> </a:t>
            </a:r>
            <a:r>
              <a:rPr lang="en-IE" dirty="0" err="1">
                <a:solidFill>
                  <a:schemeClr val="tx1">
                    <a:lumMod val="85000"/>
                    <a:lumOff val="15000"/>
                  </a:schemeClr>
                </a:solidFill>
              </a:rPr>
              <a:t>çevrimiçi</a:t>
            </a:r>
            <a:r>
              <a:rPr lang="en-IE" dirty="0">
                <a:solidFill>
                  <a:schemeClr val="tx1">
                    <a:lumMod val="85000"/>
                    <a:lumOff val="15000"/>
                  </a:schemeClr>
                </a:solidFill>
              </a:rPr>
              <a:t> </a:t>
            </a:r>
            <a:r>
              <a:rPr lang="en-IE" dirty="0" err="1">
                <a:solidFill>
                  <a:schemeClr val="tx1">
                    <a:lumMod val="85000"/>
                    <a:lumOff val="15000"/>
                  </a:schemeClr>
                </a:solidFill>
              </a:rPr>
              <a:t>anlatın</a:t>
            </a:r>
            <a:r>
              <a:rPr lang="en-IE" dirty="0">
                <a:solidFill>
                  <a:schemeClr val="tx1">
                    <a:lumMod val="85000"/>
                    <a:lumOff val="15000"/>
                  </a:schemeClr>
                </a:solidFill>
              </a:rPr>
              <a:t>.</a:t>
            </a:r>
            <a:endParaRPr lang="en-IE" dirty="0">
              <a:solidFill>
                <a:schemeClr val="tx1">
                  <a:lumMod val="85000"/>
                  <a:lumOff val="15000"/>
                </a:schemeClr>
              </a:solidFill>
            </a:endParaRPr>
          </a:p>
        </p:txBody>
      </p:sp>
      <p:sp>
        <p:nvSpPr>
          <p:cNvPr id="11" name="Text Placeholder 10">
            <a:extLst>
              <a:ext uri="{FF2B5EF4-FFF2-40B4-BE49-F238E27FC236}">
                <a16:creationId xmlns:a16="http://schemas.microsoft.com/office/drawing/2014/main" xmlns="" id="{B565F8FC-A94F-4C09-9C6F-A7AC5E9A7673}"/>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479577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F7F8CD1B-A019-4E1D-BB29-A07E04DA5CD2}"/>
              </a:ext>
            </a:extLst>
          </p:cNvPr>
          <p:cNvSpPr>
            <a:spLocks noGrp="1"/>
          </p:cNvSpPr>
          <p:nvPr>
            <p:ph type="body" sz="quarter" idx="15"/>
          </p:nvPr>
        </p:nvSpPr>
        <p:spPr>
          <a:xfrm>
            <a:off x="508178" y="111711"/>
            <a:ext cx="11141516" cy="1502874"/>
          </a:xfrm>
        </p:spPr>
        <p:txBody>
          <a:bodyPr>
            <a:normAutofit fontScale="70000" lnSpcReduction="20000"/>
          </a:bodyPr>
          <a:lstStyle/>
          <a:p>
            <a:pPr algn="ctr">
              <a:lnSpc>
                <a:spcPct val="120000"/>
              </a:lnSpc>
              <a:spcBef>
                <a:spcPts val="0"/>
              </a:spcBef>
            </a:pPr>
            <a:r>
              <a:rPr lang="en-IE" b="1" i="1" dirty="0" err="1"/>
              <a:t>Ulusal</a:t>
            </a:r>
            <a:r>
              <a:rPr lang="en-IE" b="1" i="1" dirty="0"/>
              <a:t> </a:t>
            </a:r>
            <a:r>
              <a:rPr lang="en-IE" b="1" i="1" dirty="0" err="1"/>
              <a:t>Sosyal</a:t>
            </a:r>
            <a:r>
              <a:rPr lang="en-IE" b="1" i="1" dirty="0"/>
              <a:t> </a:t>
            </a:r>
            <a:r>
              <a:rPr lang="en-IE" b="1" i="1" dirty="0" err="1"/>
              <a:t>İnovasyon</a:t>
            </a:r>
            <a:r>
              <a:rPr lang="en-IE" b="1" i="1" dirty="0"/>
              <a:t> </a:t>
            </a:r>
            <a:r>
              <a:rPr lang="en-IE" b="1" i="1" dirty="0" err="1"/>
              <a:t>Ağınıza</a:t>
            </a:r>
            <a:r>
              <a:rPr lang="en-IE" b="1" i="1" dirty="0"/>
              <a:t> </a:t>
            </a:r>
            <a:r>
              <a:rPr lang="en-IE" b="1" i="1" dirty="0" err="1"/>
              <a:t>Gittiğinizden</a:t>
            </a:r>
            <a:r>
              <a:rPr lang="en-IE" b="1" i="1" dirty="0"/>
              <a:t> </a:t>
            </a:r>
            <a:r>
              <a:rPr lang="en-IE" b="1" i="1" dirty="0" err="1"/>
              <a:t>Emin</a:t>
            </a:r>
            <a:r>
              <a:rPr lang="en-IE" b="1" i="1" dirty="0"/>
              <a:t> </a:t>
            </a:r>
            <a:r>
              <a:rPr lang="en-IE" b="1" i="1" dirty="0" err="1"/>
              <a:t>Olun</a:t>
            </a:r>
            <a:r>
              <a:rPr lang="en-IE" b="1" i="1" dirty="0"/>
              <a:t>, </a:t>
            </a:r>
            <a:r>
              <a:rPr lang="en-IE" b="1" i="1" dirty="0" err="1"/>
              <a:t>Onlar</a:t>
            </a:r>
            <a:r>
              <a:rPr lang="en-IE" b="1" i="1" dirty="0"/>
              <a:t> da </a:t>
            </a:r>
            <a:r>
              <a:rPr lang="en-IE" b="1" i="1" dirty="0" err="1"/>
              <a:t>Hikayenizi</a:t>
            </a:r>
            <a:r>
              <a:rPr lang="en-IE" b="1" i="1" dirty="0"/>
              <a:t> </a:t>
            </a:r>
            <a:r>
              <a:rPr lang="en-IE" b="1" i="1" dirty="0" err="1"/>
              <a:t>Anlatıp</a:t>
            </a:r>
            <a:r>
              <a:rPr lang="en-IE" b="1" i="1" dirty="0"/>
              <a:t> </a:t>
            </a:r>
            <a:r>
              <a:rPr lang="en-IE" b="1" i="1" dirty="0" err="1"/>
              <a:t>Paylaşsınlar</a:t>
            </a:r>
            <a:r>
              <a:rPr lang="en-IE" b="1" i="1" dirty="0"/>
              <a:t>!!! İlk </a:t>
            </a:r>
            <a:r>
              <a:rPr lang="en-IE" b="1" i="1" dirty="0" err="1"/>
              <a:t>Blogunuzu</a:t>
            </a:r>
            <a:r>
              <a:rPr lang="en-IE" b="1" i="1" dirty="0"/>
              <a:t> </a:t>
            </a:r>
            <a:r>
              <a:rPr lang="en-IE" b="1" i="1" dirty="0" err="1"/>
              <a:t>Yazın</a:t>
            </a:r>
            <a:r>
              <a:rPr lang="en-IE" b="1" i="1" dirty="0"/>
              <a:t> </a:t>
            </a:r>
            <a:r>
              <a:rPr lang="en-IE" b="1" i="1" dirty="0" err="1"/>
              <a:t>ve</a:t>
            </a:r>
            <a:r>
              <a:rPr lang="en-IE" b="1" i="1" dirty="0"/>
              <a:t> </a:t>
            </a:r>
            <a:r>
              <a:rPr lang="en-IE" b="1" i="1" dirty="0" err="1"/>
              <a:t>Onlara</a:t>
            </a:r>
            <a:r>
              <a:rPr lang="en-IE" b="1" i="1" dirty="0"/>
              <a:t> </a:t>
            </a:r>
            <a:r>
              <a:rPr lang="en-IE" b="1" i="1" dirty="0" err="1"/>
              <a:t>Gönderin</a:t>
            </a:r>
            <a:r>
              <a:rPr lang="en-IE" b="1" i="1" dirty="0"/>
              <a:t>.</a:t>
            </a:r>
          </a:p>
          <a:p>
            <a:pPr algn="ctr">
              <a:lnSpc>
                <a:spcPct val="120000"/>
              </a:lnSpc>
              <a:spcBef>
                <a:spcPts val="0"/>
              </a:spcBef>
            </a:pPr>
            <a:r>
              <a:rPr lang="en-IE" b="1" i="1" dirty="0"/>
              <a:t>YDSİ </a:t>
            </a:r>
            <a:r>
              <a:rPr lang="en-IE" b="1" i="1" dirty="0" err="1"/>
              <a:t>Olarak</a:t>
            </a:r>
            <a:r>
              <a:rPr lang="en-IE" b="1" i="1" dirty="0"/>
              <a:t> </a:t>
            </a:r>
            <a:r>
              <a:rPr lang="en-IE" b="1" i="1" dirty="0" err="1"/>
              <a:t>Birbirinizin</a:t>
            </a:r>
            <a:r>
              <a:rPr lang="en-IE" b="1" i="1" dirty="0"/>
              <a:t> </a:t>
            </a:r>
            <a:r>
              <a:rPr lang="en-IE" b="1" i="1" dirty="0" err="1"/>
              <a:t>Arkasında</a:t>
            </a:r>
            <a:r>
              <a:rPr lang="en-IE" b="1" i="1" dirty="0"/>
              <a:t> </a:t>
            </a:r>
            <a:r>
              <a:rPr lang="en-IE" b="1" i="1" dirty="0" err="1"/>
              <a:t>Olun</a:t>
            </a:r>
            <a:r>
              <a:rPr lang="en-IE" b="1" i="1" dirty="0"/>
              <a:t> </a:t>
            </a:r>
            <a:r>
              <a:rPr lang="en-IE" b="1" i="1" dirty="0" err="1"/>
              <a:t>Birbirinizi</a:t>
            </a:r>
            <a:r>
              <a:rPr lang="en-IE" b="1" i="1" dirty="0"/>
              <a:t> </a:t>
            </a:r>
            <a:r>
              <a:rPr lang="en-IE" b="1" i="1" dirty="0" err="1"/>
              <a:t>Destekleyin</a:t>
            </a:r>
            <a:r>
              <a:rPr lang="en-IE" b="1" i="1" dirty="0"/>
              <a:t> </a:t>
            </a:r>
            <a:r>
              <a:rPr lang="en-IE" b="1" i="1" dirty="0" err="1"/>
              <a:t>ve</a:t>
            </a:r>
            <a:r>
              <a:rPr lang="en-IE" b="1" i="1" dirty="0"/>
              <a:t> </a:t>
            </a:r>
            <a:r>
              <a:rPr lang="en-IE" b="1" i="1" dirty="0" err="1"/>
              <a:t>Terfi</a:t>
            </a:r>
            <a:r>
              <a:rPr lang="en-IE" b="1" i="1" dirty="0"/>
              <a:t> </a:t>
            </a:r>
            <a:r>
              <a:rPr lang="en-IE" b="1" i="1" dirty="0" err="1"/>
              <a:t>Edin</a:t>
            </a:r>
            <a:r>
              <a:rPr lang="en-IE" b="1" i="1" dirty="0"/>
              <a:t>!</a:t>
            </a:r>
            <a:endParaRPr lang="en-IE" b="1" i="1" dirty="0"/>
          </a:p>
        </p:txBody>
      </p:sp>
      <p:pic>
        <p:nvPicPr>
          <p:cNvPr id="10" name="Picture 9">
            <a:hlinkClick r:id="rId2"/>
            <a:extLst>
              <a:ext uri="{FF2B5EF4-FFF2-40B4-BE49-F238E27FC236}">
                <a16:creationId xmlns:a16="http://schemas.microsoft.com/office/drawing/2014/main" xmlns="" id="{AA2ECCAE-816D-42E7-9842-88980F2BF6DA}"/>
              </a:ext>
            </a:extLst>
          </p:cNvPr>
          <p:cNvPicPr>
            <a:picLocks noChangeAspect="1"/>
          </p:cNvPicPr>
          <p:nvPr/>
        </p:nvPicPr>
        <p:blipFill>
          <a:blip r:embed="rId3"/>
          <a:stretch>
            <a:fillRect/>
          </a:stretch>
        </p:blipFill>
        <p:spPr>
          <a:xfrm>
            <a:off x="378986" y="2951425"/>
            <a:ext cx="5510744" cy="3616859"/>
          </a:xfrm>
          <a:prstGeom prst="rect">
            <a:avLst/>
          </a:prstGeom>
          <a:ln>
            <a:noFill/>
          </a:ln>
          <a:effectLst>
            <a:outerShdw blurRad="292100" dist="139700" dir="2700000" algn="tl" rotWithShape="0">
              <a:srgbClr val="333333">
                <a:alpha val="65000"/>
              </a:srgbClr>
            </a:outerShdw>
          </a:effectLst>
        </p:spPr>
      </p:pic>
      <p:pic>
        <p:nvPicPr>
          <p:cNvPr id="12" name="Picture 11">
            <a:hlinkClick r:id="rId2"/>
            <a:extLst>
              <a:ext uri="{FF2B5EF4-FFF2-40B4-BE49-F238E27FC236}">
                <a16:creationId xmlns:a16="http://schemas.microsoft.com/office/drawing/2014/main" xmlns="" id="{F5D9C36F-77C8-42C0-8F61-5F06A9884387}"/>
              </a:ext>
            </a:extLst>
          </p:cNvPr>
          <p:cNvPicPr>
            <a:picLocks noChangeAspect="1"/>
          </p:cNvPicPr>
          <p:nvPr/>
        </p:nvPicPr>
        <p:blipFill>
          <a:blip r:embed="rId4"/>
          <a:stretch>
            <a:fillRect/>
          </a:stretch>
        </p:blipFill>
        <p:spPr>
          <a:xfrm>
            <a:off x="256070" y="2113614"/>
            <a:ext cx="5822866" cy="760119"/>
          </a:xfrm>
          <a:prstGeom prst="rect">
            <a:avLst/>
          </a:prstGeom>
        </p:spPr>
      </p:pic>
      <p:pic>
        <p:nvPicPr>
          <p:cNvPr id="14" name="Picture 13">
            <a:hlinkClick r:id="rId5"/>
            <a:extLst>
              <a:ext uri="{FF2B5EF4-FFF2-40B4-BE49-F238E27FC236}">
                <a16:creationId xmlns:a16="http://schemas.microsoft.com/office/drawing/2014/main" xmlns="" id="{C2D0248E-57F8-484B-9377-A75DD20FC62A}"/>
              </a:ext>
            </a:extLst>
          </p:cNvPr>
          <p:cNvPicPr>
            <a:picLocks noChangeAspect="1"/>
          </p:cNvPicPr>
          <p:nvPr/>
        </p:nvPicPr>
        <p:blipFill>
          <a:blip r:embed="rId6"/>
          <a:stretch>
            <a:fillRect/>
          </a:stretch>
        </p:blipFill>
        <p:spPr>
          <a:xfrm>
            <a:off x="6296706" y="2315117"/>
            <a:ext cx="5822866" cy="558616"/>
          </a:xfrm>
          <a:prstGeom prst="rect">
            <a:avLst/>
          </a:prstGeom>
        </p:spPr>
      </p:pic>
      <p:pic>
        <p:nvPicPr>
          <p:cNvPr id="16" name="Picture 15">
            <a:hlinkClick r:id="rId5"/>
            <a:extLst>
              <a:ext uri="{FF2B5EF4-FFF2-40B4-BE49-F238E27FC236}">
                <a16:creationId xmlns:a16="http://schemas.microsoft.com/office/drawing/2014/main" xmlns="" id="{99C144A9-D4F2-49EA-A52F-2EEB314B29B8}"/>
              </a:ext>
            </a:extLst>
          </p:cNvPr>
          <p:cNvPicPr>
            <a:picLocks noChangeAspect="1"/>
          </p:cNvPicPr>
          <p:nvPr/>
        </p:nvPicPr>
        <p:blipFill>
          <a:blip r:embed="rId7"/>
          <a:stretch>
            <a:fillRect/>
          </a:stretch>
        </p:blipFill>
        <p:spPr>
          <a:xfrm>
            <a:off x="6471811" y="2937957"/>
            <a:ext cx="5546644" cy="3616858"/>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xmlns="" id="{EB1F11A0-C964-4C66-8ED0-73D1B6AEBA56}"/>
              </a:ext>
            </a:extLst>
          </p:cNvPr>
          <p:cNvSpPr txBox="1"/>
          <p:nvPr/>
        </p:nvSpPr>
        <p:spPr>
          <a:xfrm>
            <a:off x="1303699" y="1762099"/>
            <a:ext cx="3657600" cy="400110"/>
          </a:xfrm>
          <a:prstGeom prst="rect">
            <a:avLst/>
          </a:prstGeom>
          <a:noFill/>
        </p:spPr>
        <p:txBody>
          <a:bodyPr wrap="square" rtlCol="0">
            <a:spAutoFit/>
          </a:bodyPr>
          <a:lstStyle/>
          <a:p>
            <a:r>
              <a:rPr lang="en-IE" sz="2000" b="1" dirty="0" err="1">
                <a:solidFill>
                  <a:srgbClr val="009FD8"/>
                </a:solidFill>
              </a:rPr>
              <a:t>Genç</a:t>
            </a:r>
            <a:r>
              <a:rPr lang="en-IE" sz="2000" b="1" dirty="0">
                <a:solidFill>
                  <a:srgbClr val="009FD8"/>
                </a:solidFill>
              </a:rPr>
              <a:t> </a:t>
            </a:r>
            <a:r>
              <a:rPr lang="en-IE" sz="2000" b="1" dirty="0" err="1">
                <a:solidFill>
                  <a:srgbClr val="009FD8"/>
                </a:solidFill>
              </a:rPr>
              <a:t>Sosyal</a:t>
            </a:r>
            <a:r>
              <a:rPr lang="en-IE" sz="2000" b="1" dirty="0">
                <a:solidFill>
                  <a:srgbClr val="009FD8"/>
                </a:solidFill>
              </a:rPr>
              <a:t> </a:t>
            </a:r>
            <a:r>
              <a:rPr lang="en-IE" sz="2000" b="1" dirty="0" err="1">
                <a:solidFill>
                  <a:srgbClr val="009FD8"/>
                </a:solidFill>
              </a:rPr>
              <a:t>Yenilikçiler</a:t>
            </a:r>
            <a:r>
              <a:rPr lang="en-IE" sz="2000" b="1" dirty="0">
                <a:solidFill>
                  <a:srgbClr val="009FD8"/>
                </a:solidFill>
              </a:rPr>
              <a:t>, </a:t>
            </a:r>
            <a:r>
              <a:rPr lang="en-IE" sz="2000" b="1" dirty="0" err="1">
                <a:solidFill>
                  <a:srgbClr val="009FD8"/>
                </a:solidFill>
              </a:rPr>
              <a:t>İrlanda</a:t>
            </a:r>
            <a:endParaRPr lang="en-IE" sz="2000" b="1" dirty="0">
              <a:solidFill>
                <a:srgbClr val="009FD8"/>
              </a:solidFill>
            </a:endParaRPr>
          </a:p>
        </p:txBody>
      </p:sp>
      <p:sp>
        <p:nvSpPr>
          <p:cNvPr id="18" name="TextBox 17">
            <a:extLst>
              <a:ext uri="{FF2B5EF4-FFF2-40B4-BE49-F238E27FC236}">
                <a16:creationId xmlns:a16="http://schemas.microsoft.com/office/drawing/2014/main" xmlns="" id="{FAC2AE75-0F19-4655-A61F-86D5A76260AA}"/>
              </a:ext>
            </a:extLst>
          </p:cNvPr>
          <p:cNvSpPr txBox="1"/>
          <p:nvPr/>
        </p:nvSpPr>
        <p:spPr>
          <a:xfrm>
            <a:off x="6748530" y="1837315"/>
            <a:ext cx="4521525" cy="400110"/>
          </a:xfrm>
          <a:prstGeom prst="rect">
            <a:avLst/>
          </a:prstGeom>
          <a:noFill/>
        </p:spPr>
        <p:txBody>
          <a:bodyPr wrap="square" rtlCol="0">
            <a:spAutoFit/>
          </a:bodyPr>
          <a:lstStyle/>
          <a:p>
            <a:r>
              <a:rPr lang="en-IE" sz="2000" b="1" dirty="0" err="1">
                <a:solidFill>
                  <a:srgbClr val="40A67A"/>
                </a:solidFill>
              </a:rPr>
              <a:t>Genç</a:t>
            </a:r>
            <a:r>
              <a:rPr lang="en-IE" sz="2000" b="1" dirty="0">
                <a:solidFill>
                  <a:srgbClr val="40A67A"/>
                </a:solidFill>
              </a:rPr>
              <a:t> </a:t>
            </a:r>
            <a:r>
              <a:rPr lang="en-IE" sz="2000" b="1" dirty="0" err="1">
                <a:solidFill>
                  <a:srgbClr val="40A67A"/>
                </a:solidFill>
              </a:rPr>
              <a:t>Sosyal</a:t>
            </a:r>
            <a:r>
              <a:rPr lang="en-IE" sz="2000" b="1" dirty="0">
                <a:solidFill>
                  <a:srgbClr val="40A67A"/>
                </a:solidFill>
              </a:rPr>
              <a:t> </a:t>
            </a:r>
            <a:r>
              <a:rPr lang="en-IE" sz="2000" b="1" dirty="0" err="1">
                <a:solidFill>
                  <a:srgbClr val="40A67A"/>
                </a:solidFill>
              </a:rPr>
              <a:t>Yenilikçiler</a:t>
            </a:r>
            <a:r>
              <a:rPr lang="en-IE" sz="2000" b="1" dirty="0">
                <a:solidFill>
                  <a:srgbClr val="40A67A"/>
                </a:solidFill>
              </a:rPr>
              <a:t>, </a:t>
            </a:r>
            <a:r>
              <a:rPr lang="en-IE" sz="2000" b="1" dirty="0" err="1">
                <a:solidFill>
                  <a:srgbClr val="40A67A"/>
                </a:solidFill>
              </a:rPr>
              <a:t>Birleşik</a:t>
            </a:r>
            <a:r>
              <a:rPr lang="en-IE" sz="2000" b="1" dirty="0">
                <a:solidFill>
                  <a:srgbClr val="40A67A"/>
                </a:solidFill>
              </a:rPr>
              <a:t> </a:t>
            </a:r>
            <a:r>
              <a:rPr lang="en-IE" sz="2000" b="1" dirty="0" err="1">
                <a:solidFill>
                  <a:srgbClr val="40A67A"/>
                </a:solidFill>
              </a:rPr>
              <a:t>Krallık</a:t>
            </a:r>
            <a:endParaRPr lang="en-IE" sz="2000" b="1" dirty="0">
              <a:solidFill>
                <a:srgbClr val="40A67A"/>
              </a:solidFill>
            </a:endParaRPr>
          </a:p>
        </p:txBody>
      </p:sp>
    </p:spTree>
    <p:extLst>
      <p:ext uri="{BB962C8B-B14F-4D97-AF65-F5344CB8AC3E}">
        <p14:creationId xmlns:p14="http://schemas.microsoft.com/office/powerpoint/2010/main" val="3852302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74122B6-2DCF-475F-A46B-F3B8C1C13A82}"/>
              </a:ext>
            </a:extLst>
          </p:cNvPr>
          <p:cNvPicPr>
            <a:picLocks noChangeAspect="1"/>
          </p:cNvPicPr>
          <p:nvPr/>
        </p:nvPicPr>
        <p:blipFill rotWithShape="1">
          <a:blip r:embed="rId2"/>
          <a:srcRect l="21683"/>
          <a:stretch/>
        </p:blipFill>
        <p:spPr>
          <a:xfrm>
            <a:off x="1312752" y="2183995"/>
            <a:ext cx="5287223" cy="3129160"/>
          </a:xfrm>
          <a:prstGeom prst="rect">
            <a:avLst/>
          </a:prstGeom>
        </p:spPr>
      </p:pic>
      <p:sp>
        <p:nvSpPr>
          <p:cNvPr id="10" name="Speech Bubble: Oval 9">
            <a:extLst>
              <a:ext uri="{FF2B5EF4-FFF2-40B4-BE49-F238E27FC236}">
                <a16:creationId xmlns:a16="http://schemas.microsoft.com/office/drawing/2014/main" xmlns="" id="{971AFCA9-EB29-4C6A-B216-EEEF7871E046}"/>
              </a:ext>
            </a:extLst>
          </p:cNvPr>
          <p:cNvSpPr/>
          <p:nvPr/>
        </p:nvSpPr>
        <p:spPr>
          <a:xfrm>
            <a:off x="6818396" y="39252"/>
            <a:ext cx="5287223" cy="4445251"/>
          </a:xfrm>
          <a:prstGeom prst="wedgeEllipseCallout">
            <a:avLst>
              <a:gd name="adj1" fmla="val -42793"/>
              <a:gd name="adj2" fmla="val 55089"/>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err="1">
                <a:solidFill>
                  <a:schemeClr val="bg1"/>
                </a:solidFill>
              </a:rPr>
              <a:t>Plastik</a:t>
            </a:r>
            <a:r>
              <a:rPr lang="en-IE" sz="2000" b="1" dirty="0">
                <a:solidFill>
                  <a:schemeClr val="bg1"/>
                </a:solidFill>
              </a:rPr>
              <a:t> </a:t>
            </a:r>
            <a:r>
              <a:rPr lang="en-IE" sz="2000" b="1" dirty="0" err="1">
                <a:solidFill>
                  <a:schemeClr val="bg1"/>
                </a:solidFill>
              </a:rPr>
              <a:t>Atık</a:t>
            </a:r>
            <a:r>
              <a:rPr lang="en-IE" sz="2000" b="1" dirty="0">
                <a:solidFill>
                  <a:schemeClr val="bg1"/>
                </a:solidFill>
              </a:rPr>
              <a:t> </a:t>
            </a:r>
            <a:r>
              <a:rPr lang="en-IE" sz="2000" b="1" dirty="0" err="1">
                <a:solidFill>
                  <a:schemeClr val="bg1"/>
                </a:solidFill>
              </a:rPr>
              <a:t>Problemini</a:t>
            </a:r>
            <a:r>
              <a:rPr lang="en-IE" sz="2000" b="1" dirty="0">
                <a:solidFill>
                  <a:schemeClr val="bg1"/>
                </a:solidFill>
              </a:rPr>
              <a:t> </a:t>
            </a:r>
            <a:r>
              <a:rPr lang="en-IE" sz="2000" b="1" dirty="0" err="1">
                <a:solidFill>
                  <a:schemeClr val="bg1"/>
                </a:solidFill>
              </a:rPr>
              <a:t>Çözmek</a:t>
            </a:r>
            <a:endParaRPr lang="en-IE" sz="2000" b="1" dirty="0">
              <a:solidFill>
                <a:schemeClr val="bg1"/>
              </a:solidFill>
            </a:endParaRPr>
          </a:p>
          <a:p>
            <a:pPr algn="ctr"/>
            <a:r>
              <a:rPr lang="en-IE" sz="2000" dirty="0">
                <a:solidFill>
                  <a:schemeClr val="bg1"/>
                </a:solidFill>
              </a:rPr>
              <a:t>Empower, </a:t>
            </a:r>
            <a:r>
              <a:rPr lang="en-IE" sz="2000" dirty="0" err="1">
                <a:solidFill>
                  <a:schemeClr val="bg1"/>
                </a:solidFill>
              </a:rPr>
              <a:t>plastiğe</a:t>
            </a:r>
            <a:r>
              <a:rPr lang="en-IE" sz="2000" dirty="0">
                <a:solidFill>
                  <a:schemeClr val="bg1"/>
                </a:solidFill>
              </a:rPr>
              <a:t> </a:t>
            </a:r>
            <a:r>
              <a:rPr lang="en-IE" sz="2000" dirty="0" err="1">
                <a:solidFill>
                  <a:schemeClr val="bg1"/>
                </a:solidFill>
              </a:rPr>
              <a:t>bir</a:t>
            </a:r>
            <a:r>
              <a:rPr lang="en-IE" sz="2000" dirty="0">
                <a:solidFill>
                  <a:schemeClr val="bg1"/>
                </a:solidFill>
              </a:rPr>
              <a:t> </a:t>
            </a:r>
            <a:r>
              <a:rPr lang="en-IE" sz="2000" dirty="0" err="1">
                <a:solidFill>
                  <a:schemeClr val="bg1"/>
                </a:solidFill>
              </a:rPr>
              <a:t>değer</a:t>
            </a:r>
            <a:r>
              <a:rPr lang="en-IE" sz="2000" dirty="0">
                <a:solidFill>
                  <a:schemeClr val="bg1"/>
                </a:solidFill>
              </a:rPr>
              <a:t> </a:t>
            </a:r>
            <a:r>
              <a:rPr lang="en-IE" sz="2000" dirty="0" err="1">
                <a:solidFill>
                  <a:schemeClr val="bg1"/>
                </a:solidFill>
              </a:rPr>
              <a:t>vererek</a:t>
            </a:r>
            <a:r>
              <a:rPr lang="en-IE" sz="2000" dirty="0">
                <a:solidFill>
                  <a:schemeClr val="bg1"/>
                </a:solidFill>
              </a:rPr>
              <a:t> </a:t>
            </a:r>
            <a:r>
              <a:rPr lang="en-IE" sz="2000" dirty="0" err="1">
                <a:solidFill>
                  <a:schemeClr val="bg1"/>
                </a:solidFill>
              </a:rPr>
              <a:t>plastik</a:t>
            </a:r>
            <a:r>
              <a:rPr lang="en-IE" sz="2000" dirty="0">
                <a:solidFill>
                  <a:schemeClr val="bg1"/>
                </a:solidFill>
              </a:rPr>
              <a:t> </a:t>
            </a:r>
            <a:r>
              <a:rPr lang="en-IE" sz="2000" dirty="0" err="1">
                <a:solidFill>
                  <a:schemeClr val="bg1"/>
                </a:solidFill>
              </a:rPr>
              <a:t>atık</a:t>
            </a:r>
            <a:r>
              <a:rPr lang="en-IE" sz="2000" dirty="0">
                <a:solidFill>
                  <a:schemeClr val="bg1"/>
                </a:solidFill>
              </a:rPr>
              <a:t> </a:t>
            </a:r>
            <a:r>
              <a:rPr lang="en-IE" sz="2000" dirty="0" err="1">
                <a:solidFill>
                  <a:schemeClr val="bg1"/>
                </a:solidFill>
              </a:rPr>
              <a:t>sorununa</a:t>
            </a:r>
            <a:r>
              <a:rPr lang="en-IE" sz="2000" dirty="0">
                <a:solidFill>
                  <a:schemeClr val="bg1"/>
                </a:solidFill>
              </a:rPr>
              <a:t> </a:t>
            </a:r>
            <a:r>
              <a:rPr lang="en-IE" sz="2000" dirty="0" err="1">
                <a:solidFill>
                  <a:schemeClr val="bg1"/>
                </a:solidFill>
              </a:rPr>
              <a:t>çözüm</a:t>
            </a:r>
            <a:r>
              <a:rPr lang="en-IE" sz="2000" dirty="0">
                <a:solidFill>
                  <a:schemeClr val="bg1"/>
                </a:solidFill>
              </a:rPr>
              <a:t> </a:t>
            </a:r>
            <a:r>
              <a:rPr lang="en-IE" sz="2000" dirty="0" err="1">
                <a:solidFill>
                  <a:schemeClr val="bg1"/>
                </a:solidFill>
              </a:rPr>
              <a:t>üretiyor</a:t>
            </a:r>
            <a:r>
              <a:rPr lang="en-IE" sz="2000" dirty="0">
                <a:solidFill>
                  <a:schemeClr val="bg1"/>
                </a:solidFill>
              </a:rPr>
              <a:t>. </a:t>
            </a:r>
            <a:r>
              <a:rPr lang="en-IE" sz="2000" dirty="0" err="1">
                <a:solidFill>
                  <a:schemeClr val="bg1"/>
                </a:solidFill>
              </a:rPr>
              <a:t>Yoksullukla</a:t>
            </a:r>
            <a:r>
              <a:rPr lang="en-IE" sz="2000" dirty="0">
                <a:solidFill>
                  <a:schemeClr val="bg1"/>
                </a:solidFill>
              </a:rPr>
              <a:t> </a:t>
            </a:r>
            <a:r>
              <a:rPr lang="en-IE" sz="2000" dirty="0" err="1">
                <a:solidFill>
                  <a:schemeClr val="bg1"/>
                </a:solidFill>
              </a:rPr>
              <a:t>mücadele</a:t>
            </a:r>
            <a:r>
              <a:rPr lang="en-IE" sz="2000" dirty="0">
                <a:solidFill>
                  <a:schemeClr val="bg1"/>
                </a:solidFill>
              </a:rPr>
              <a:t> </a:t>
            </a:r>
            <a:r>
              <a:rPr lang="en-IE" sz="2000" dirty="0" err="1">
                <a:solidFill>
                  <a:schemeClr val="bg1"/>
                </a:solidFill>
              </a:rPr>
              <a:t>ederken</a:t>
            </a:r>
            <a:r>
              <a:rPr lang="en-IE" sz="2000" dirty="0">
                <a:solidFill>
                  <a:schemeClr val="bg1"/>
                </a:solidFill>
              </a:rPr>
              <a:t> </a:t>
            </a:r>
            <a:r>
              <a:rPr lang="en-IE" sz="2000" dirty="0" err="1">
                <a:solidFill>
                  <a:schemeClr val="bg1"/>
                </a:solidFill>
              </a:rPr>
              <a:t>ihtiyaç</a:t>
            </a:r>
            <a:r>
              <a:rPr lang="en-IE" sz="2000" dirty="0">
                <a:solidFill>
                  <a:schemeClr val="bg1"/>
                </a:solidFill>
              </a:rPr>
              <a:t> </a:t>
            </a:r>
            <a:r>
              <a:rPr lang="en-IE" sz="2000" dirty="0" err="1">
                <a:solidFill>
                  <a:schemeClr val="bg1"/>
                </a:solidFill>
              </a:rPr>
              <a:t>sahiplerine</a:t>
            </a:r>
            <a:r>
              <a:rPr lang="en-IE" sz="2000" dirty="0">
                <a:solidFill>
                  <a:schemeClr val="bg1"/>
                </a:solidFill>
              </a:rPr>
              <a:t> </a:t>
            </a:r>
            <a:r>
              <a:rPr lang="en-IE" sz="2000" dirty="0" err="1">
                <a:solidFill>
                  <a:schemeClr val="bg1"/>
                </a:solidFill>
              </a:rPr>
              <a:t>maaş</a:t>
            </a:r>
            <a:r>
              <a:rPr lang="en-IE" sz="2000" dirty="0">
                <a:solidFill>
                  <a:schemeClr val="bg1"/>
                </a:solidFill>
              </a:rPr>
              <a:t> </a:t>
            </a:r>
            <a:r>
              <a:rPr lang="en-IE" sz="2000" dirty="0" err="1">
                <a:solidFill>
                  <a:schemeClr val="bg1"/>
                </a:solidFill>
              </a:rPr>
              <a:t>vererek</a:t>
            </a:r>
            <a:r>
              <a:rPr lang="en-IE" sz="2000" dirty="0">
                <a:solidFill>
                  <a:schemeClr val="bg1"/>
                </a:solidFill>
              </a:rPr>
              <a:t> </a:t>
            </a:r>
            <a:r>
              <a:rPr lang="en-IE" sz="2000" dirty="0" err="1">
                <a:solidFill>
                  <a:schemeClr val="bg1"/>
                </a:solidFill>
              </a:rPr>
              <a:t>dünyayı</a:t>
            </a:r>
            <a:r>
              <a:rPr lang="en-IE" sz="2000" dirty="0">
                <a:solidFill>
                  <a:schemeClr val="bg1"/>
                </a:solidFill>
              </a:rPr>
              <a:t> </a:t>
            </a:r>
            <a:r>
              <a:rPr lang="en-IE" sz="2000" dirty="0" err="1">
                <a:solidFill>
                  <a:schemeClr val="bg1"/>
                </a:solidFill>
              </a:rPr>
              <a:t>temizliyoruz</a:t>
            </a:r>
            <a:r>
              <a:rPr lang="en-IE" sz="2000" dirty="0">
                <a:solidFill>
                  <a:schemeClr val="bg1"/>
                </a:solidFill>
              </a:rPr>
              <a:t>.</a:t>
            </a:r>
          </a:p>
          <a:p>
            <a:pPr algn="ctr"/>
            <a:r>
              <a:rPr lang="en-IE" sz="2000" dirty="0" err="1">
                <a:solidFill>
                  <a:schemeClr val="bg1"/>
                </a:solidFill>
              </a:rPr>
              <a:t>Gjermund</a:t>
            </a:r>
            <a:r>
              <a:rPr lang="en-IE" sz="2000" dirty="0">
                <a:solidFill>
                  <a:schemeClr val="bg1"/>
                </a:solidFill>
              </a:rPr>
              <a:t> </a:t>
            </a:r>
            <a:r>
              <a:rPr lang="en-IE" sz="2000" dirty="0" err="1">
                <a:solidFill>
                  <a:schemeClr val="bg1"/>
                </a:solidFill>
              </a:rPr>
              <a:t>Bjaanes</a:t>
            </a:r>
            <a:r>
              <a:rPr lang="en-IE" sz="2000" dirty="0">
                <a:solidFill>
                  <a:schemeClr val="bg1"/>
                </a:solidFill>
              </a:rPr>
              <a:t>, CTO </a:t>
            </a:r>
            <a:r>
              <a:rPr lang="en-IE" sz="2000" dirty="0" err="1">
                <a:solidFill>
                  <a:schemeClr val="bg1"/>
                </a:solidFill>
              </a:rPr>
              <a:t>ve</a:t>
            </a:r>
            <a:r>
              <a:rPr lang="en-IE" sz="2000" dirty="0">
                <a:solidFill>
                  <a:schemeClr val="bg1"/>
                </a:solidFill>
              </a:rPr>
              <a:t> </a:t>
            </a:r>
            <a:r>
              <a:rPr lang="en-IE" sz="2000" dirty="0" err="1">
                <a:solidFill>
                  <a:schemeClr val="bg1"/>
                </a:solidFill>
              </a:rPr>
              <a:t>Kurucu</a:t>
            </a:r>
            <a:endParaRPr lang="en-IE" sz="2000" dirty="0">
              <a:solidFill>
                <a:schemeClr val="bg1"/>
              </a:solidFill>
            </a:endParaRPr>
          </a:p>
        </p:txBody>
      </p:sp>
      <p:pic>
        <p:nvPicPr>
          <p:cNvPr id="11" name="Picture 10">
            <a:extLst>
              <a:ext uri="{FF2B5EF4-FFF2-40B4-BE49-F238E27FC236}">
                <a16:creationId xmlns:a16="http://schemas.microsoft.com/office/drawing/2014/main" xmlns="" id="{0EC44058-9960-40DD-8E02-408ED9897C3F}"/>
              </a:ext>
            </a:extLst>
          </p:cNvPr>
          <p:cNvPicPr>
            <a:picLocks noChangeAspect="1"/>
          </p:cNvPicPr>
          <p:nvPr/>
        </p:nvPicPr>
        <p:blipFill rotWithShape="1">
          <a:blip r:embed="rId3"/>
          <a:srcRect t="793" b="40483"/>
          <a:stretch/>
        </p:blipFill>
        <p:spPr>
          <a:xfrm>
            <a:off x="7352639" y="4596122"/>
            <a:ext cx="2026311" cy="2009870"/>
          </a:xfrm>
          <a:prstGeom prst="teardrop">
            <a:avLst/>
          </a:prstGeom>
        </p:spPr>
      </p:pic>
      <p:sp>
        <p:nvSpPr>
          <p:cNvPr id="12" name="Text Placeholder 6">
            <a:extLst>
              <a:ext uri="{FF2B5EF4-FFF2-40B4-BE49-F238E27FC236}">
                <a16:creationId xmlns:a16="http://schemas.microsoft.com/office/drawing/2014/main" xmlns="" id="{7887CCC6-2990-4189-9F25-5357AD1E7F24}"/>
              </a:ext>
            </a:extLst>
          </p:cNvPr>
          <p:cNvSpPr>
            <a:spLocks noGrp="1"/>
          </p:cNvSpPr>
          <p:nvPr>
            <p:ph type="body" sz="quarter" idx="15"/>
          </p:nvPr>
        </p:nvSpPr>
        <p:spPr>
          <a:xfrm>
            <a:off x="209668" y="125024"/>
            <a:ext cx="8019931" cy="697353"/>
          </a:xfrm>
        </p:spPr>
        <p:txBody>
          <a:bodyPr>
            <a:noAutofit/>
          </a:bodyPr>
          <a:lstStyle/>
          <a:p>
            <a:pPr>
              <a:spcBef>
                <a:spcPts val="0"/>
              </a:spcBef>
            </a:pPr>
            <a:r>
              <a:rPr lang="tr-TR" sz="3600" b="1" dirty="0" smtClean="0">
                <a:solidFill>
                  <a:srgbClr val="A6377D"/>
                </a:solidFill>
              </a:rPr>
              <a:t>Empower </a:t>
            </a:r>
            <a:r>
              <a:rPr lang="tr-TR" sz="3600" b="1" dirty="0">
                <a:solidFill>
                  <a:srgbClr val="A6377D"/>
                </a:solidFill>
              </a:rPr>
              <a:t>Hikayesini Nasıl Anlatıyor?</a:t>
            </a:r>
            <a:endParaRPr lang="en-IE" sz="3600" b="1" dirty="0">
              <a:solidFill>
                <a:srgbClr val="A6377D"/>
              </a:solidFill>
            </a:endParaRPr>
          </a:p>
          <a:p>
            <a:pPr>
              <a:spcBef>
                <a:spcPts val="0"/>
              </a:spcBef>
            </a:pPr>
            <a:r>
              <a:rPr lang="tr-TR" b="1" dirty="0" smtClean="0">
                <a:solidFill>
                  <a:schemeClr val="tx1">
                    <a:lumMod val="75000"/>
                    <a:lumOff val="25000"/>
                  </a:schemeClr>
                </a:solidFill>
              </a:rPr>
              <a:t>Gjermund </a:t>
            </a:r>
            <a:r>
              <a:rPr lang="tr-TR" b="1" dirty="0">
                <a:solidFill>
                  <a:schemeClr val="tx1">
                    <a:lumMod val="75000"/>
                    <a:lumOff val="25000"/>
                  </a:schemeClr>
                </a:solidFill>
              </a:rPr>
              <a:t>Bjaanes, Hollanda</a:t>
            </a:r>
          </a:p>
          <a:p>
            <a:pPr>
              <a:spcBef>
                <a:spcPts val="0"/>
              </a:spcBef>
            </a:pPr>
            <a:r>
              <a:rPr lang="tr-TR" b="1" dirty="0">
                <a:solidFill>
                  <a:srgbClr val="A6377D"/>
                </a:solidFill>
              </a:rPr>
              <a:t>Web Sitesinde, Sosyal Medya Kanallarında </a:t>
            </a:r>
            <a:r>
              <a:rPr lang="tr-TR" b="1" dirty="0" smtClean="0">
                <a:solidFill>
                  <a:srgbClr val="A6377D"/>
                </a:solidFill>
              </a:rPr>
              <a:t>ve YouTube’da Tanıtım </a:t>
            </a:r>
            <a:r>
              <a:rPr lang="tr-TR" b="1" dirty="0">
                <a:solidFill>
                  <a:srgbClr val="A6377D"/>
                </a:solidFill>
              </a:rPr>
              <a:t>Videosu</a:t>
            </a:r>
          </a:p>
          <a:p>
            <a:pPr>
              <a:spcBef>
                <a:spcPts val="0"/>
              </a:spcBef>
            </a:pPr>
            <a:r>
              <a:rPr lang="tr-TR" b="1" dirty="0" smtClean="0">
                <a:solidFill>
                  <a:srgbClr val="A6377D"/>
                </a:solidFill>
              </a:rPr>
              <a:t>var</a:t>
            </a:r>
            <a:endParaRPr lang="en-IE" b="1" i="0" dirty="0">
              <a:solidFill>
                <a:srgbClr val="A6377D"/>
              </a:solidFill>
              <a:effectLst/>
            </a:endParaRPr>
          </a:p>
        </p:txBody>
      </p:sp>
      <p:pic>
        <p:nvPicPr>
          <p:cNvPr id="17" name="Picture 2" descr="Image result for empower plastic waste logo">
            <a:extLst>
              <a:ext uri="{FF2B5EF4-FFF2-40B4-BE49-F238E27FC236}">
                <a16:creationId xmlns:a16="http://schemas.microsoft.com/office/drawing/2014/main" xmlns="" id="{7557818C-64DB-4CE7-A4E2-F53B46C02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479" y="5060887"/>
            <a:ext cx="2274932" cy="11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13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D527069-E847-4731-BE00-34921BC6FC2C}"/>
              </a:ext>
            </a:extLst>
          </p:cNvPr>
          <p:cNvSpPr>
            <a:spLocks noGrp="1"/>
          </p:cNvSpPr>
          <p:nvPr>
            <p:ph type="body" sz="quarter" idx="15"/>
          </p:nvPr>
        </p:nvSpPr>
        <p:spPr>
          <a:xfrm>
            <a:off x="172016" y="653500"/>
            <a:ext cx="3164951" cy="5206518"/>
          </a:xfrm>
        </p:spPr>
        <p:txBody>
          <a:bodyPr>
            <a:normAutofit fontScale="92500" lnSpcReduction="10000"/>
          </a:bodyPr>
          <a:lstStyle/>
          <a:p>
            <a:pPr algn="ctr"/>
            <a:r>
              <a:rPr lang="en-IE" b="1" dirty="0" err="1">
                <a:solidFill>
                  <a:schemeClr val="tx1">
                    <a:lumMod val="85000"/>
                    <a:lumOff val="15000"/>
                  </a:schemeClr>
                </a:solidFill>
              </a:rPr>
              <a:t>Farkındalık</a:t>
            </a:r>
            <a:r>
              <a:rPr lang="en-IE" b="1" dirty="0">
                <a:solidFill>
                  <a:schemeClr val="tx1">
                    <a:lumMod val="85000"/>
                    <a:lumOff val="15000"/>
                  </a:schemeClr>
                </a:solidFill>
              </a:rPr>
              <a:t> </a:t>
            </a:r>
            <a:r>
              <a:rPr lang="en-IE" b="1" dirty="0" err="1">
                <a:solidFill>
                  <a:schemeClr val="tx1">
                    <a:lumMod val="85000"/>
                    <a:lumOff val="15000"/>
                  </a:schemeClr>
                </a:solidFill>
              </a:rPr>
              <a:t>yaratmak</a:t>
            </a:r>
            <a:r>
              <a:rPr lang="en-IE" b="1" dirty="0">
                <a:solidFill>
                  <a:schemeClr val="tx1">
                    <a:lumMod val="85000"/>
                    <a:lumOff val="15000"/>
                  </a:schemeClr>
                </a:solidFill>
              </a:rPr>
              <a:t> </a:t>
            </a:r>
            <a:r>
              <a:rPr lang="en-IE" b="1" dirty="0" err="1">
                <a:solidFill>
                  <a:schemeClr val="tx1">
                    <a:lumMod val="85000"/>
                    <a:lumOff val="15000"/>
                  </a:schemeClr>
                </a:solidFill>
              </a:rPr>
              <a:t>ve</a:t>
            </a:r>
            <a:r>
              <a:rPr lang="en-IE" b="1" dirty="0">
                <a:solidFill>
                  <a:schemeClr val="tx1">
                    <a:lumMod val="85000"/>
                    <a:lumOff val="15000"/>
                  </a:schemeClr>
                </a:solidFill>
              </a:rPr>
              <a:t> </a:t>
            </a:r>
            <a:r>
              <a:rPr lang="en-IE" b="1" dirty="0" err="1">
                <a:solidFill>
                  <a:schemeClr val="tx1">
                    <a:lumMod val="85000"/>
                    <a:lumOff val="15000"/>
                  </a:schemeClr>
                </a:solidFill>
              </a:rPr>
              <a:t>insanları</a:t>
            </a:r>
            <a:r>
              <a:rPr lang="en-IE" b="1" dirty="0">
                <a:solidFill>
                  <a:schemeClr val="tx1">
                    <a:lumMod val="85000"/>
                    <a:lumOff val="15000"/>
                  </a:schemeClr>
                </a:solidFill>
              </a:rPr>
              <a:t> </a:t>
            </a:r>
            <a:r>
              <a:rPr lang="en-IE" b="1" dirty="0" err="1">
                <a:solidFill>
                  <a:schemeClr val="tx1">
                    <a:lumMod val="85000"/>
                    <a:lumOff val="15000"/>
                  </a:schemeClr>
                </a:solidFill>
              </a:rPr>
              <a:t>katılmaya</a:t>
            </a:r>
            <a:r>
              <a:rPr lang="en-IE" b="1" dirty="0">
                <a:solidFill>
                  <a:schemeClr val="tx1">
                    <a:lumMod val="85000"/>
                    <a:lumOff val="15000"/>
                  </a:schemeClr>
                </a:solidFill>
              </a:rPr>
              <a:t> </a:t>
            </a:r>
            <a:r>
              <a:rPr lang="en-IE" b="1" dirty="0" err="1">
                <a:solidFill>
                  <a:schemeClr val="tx1">
                    <a:lumMod val="85000"/>
                    <a:lumOff val="15000"/>
                  </a:schemeClr>
                </a:solidFill>
              </a:rPr>
              <a:t>ve</a:t>
            </a:r>
            <a:r>
              <a:rPr lang="en-IE" b="1" dirty="0">
                <a:solidFill>
                  <a:schemeClr val="tx1">
                    <a:lumMod val="85000"/>
                    <a:lumOff val="15000"/>
                  </a:schemeClr>
                </a:solidFill>
              </a:rPr>
              <a:t> </a:t>
            </a:r>
            <a:r>
              <a:rPr lang="en-IE" b="1" dirty="0" err="1">
                <a:solidFill>
                  <a:schemeClr val="tx1">
                    <a:lumMod val="85000"/>
                    <a:lumOff val="15000"/>
                  </a:schemeClr>
                </a:solidFill>
              </a:rPr>
              <a:t>davalarını</a:t>
            </a:r>
            <a:r>
              <a:rPr lang="en-IE" b="1" dirty="0">
                <a:solidFill>
                  <a:schemeClr val="tx1">
                    <a:lumMod val="85000"/>
                    <a:lumOff val="15000"/>
                  </a:schemeClr>
                </a:solidFill>
              </a:rPr>
              <a:t> </a:t>
            </a:r>
            <a:r>
              <a:rPr lang="en-IE" b="1" dirty="0" err="1">
                <a:solidFill>
                  <a:schemeClr val="tx1">
                    <a:lumMod val="85000"/>
                    <a:lumOff val="15000"/>
                  </a:schemeClr>
                </a:solidFill>
              </a:rPr>
              <a:t>paylaşmaya</a:t>
            </a:r>
            <a:r>
              <a:rPr lang="en-IE" b="1" dirty="0">
                <a:solidFill>
                  <a:schemeClr val="tx1">
                    <a:lumMod val="85000"/>
                    <a:lumOff val="15000"/>
                  </a:schemeClr>
                </a:solidFill>
              </a:rPr>
              <a:t> </a:t>
            </a:r>
            <a:r>
              <a:rPr lang="en-IE" b="1" dirty="0" err="1">
                <a:solidFill>
                  <a:schemeClr val="tx1">
                    <a:lumMod val="85000"/>
                    <a:lumOff val="15000"/>
                  </a:schemeClr>
                </a:solidFill>
              </a:rPr>
              <a:t>teşvik</a:t>
            </a:r>
            <a:r>
              <a:rPr lang="en-IE" b="1" dirty="0">
                <a:solidFill>
                  <a:schemeClr val="tx1">
                    <a:lumMod val="85000"/>
                    <a:lumOff val="15000"/>
                  </a:schemeClr>
                </a:solidFill>
              </a:rPr>
              <a:t> </a:t>
            </a:r>
            <a:r>
              <a:rPr lang="en-IE" b="1" dirty="0" err="1">
                <a:solidFill>
                  <a:schemeClr val="tx1">
                    <a:lumMod val="85000"/>
                    <a:lumOff val="15000"/>
                  </a:schemeClr>
                </a:solidFill>
              </a:rPr>
              <a:t>etmek</a:t>
            </a:r>
            <a:r>
              <a:rPr lang="en-IE" b="1" dirty="0">
                <a:solidFill>
                  <a:schemeClr val="tx1">
                    <a:lumMod val="85000"/>
                    <a:lumOff val="15000"/>
                  </a:schemeClr>
                </a:solidFill>
              </a:rPr>
              <a:t> </a:t>
            </a:r>
            <a:r>
              <a:rPr lang="en-IE" b="1" dirty="0" err="1">
                <a:solidFill>
                  <a:schemeClr val="tx1">
                    <a:lumMod val="85000"/>
                    <a:lumOff val="15000"/>
                  </a:schemeClr>
                </a:solidFill>
              </a:rPr>
              <a:t>için</a:t>
            </a:r>
            <a:r>
              <a:rPr lang="en-IE" b="1" dirty="0">
                <a:solidFill>
                  <a:schemeClr val="tx1">
                    <a:lumMod val="85000"/>
                    <a:lumOff val="15000"/>
                  </a:schemeClr>
                </a:solidFill>
              </a:rPr>
              <a:t> </a:t>
            </a:r>
            <a:r>
              <a:rPr lang="en-IE" b="1" dirty="0" err="1">
                <a:solidFill>
                  <a:schemeClr val="tx1">
                    <a:lumMod val="85000"/>
                    <a:lumOff val="15000"/>
                  </a:schemeClr>
                </a:solidFill>
              </a:rPr>
              <a:t>hikayelerini</a:t>
            </a:r>
            <a:r>
              <a:rPr lang="en-IE" b="1" dirty="0">
                <a:solidFill>
                  <a:schemeClr val="tx1">
                    <a:lumMod val="85000"/>
                    <a:lumOff val="15000"/>
                  </a:schemeClr>
                </a:solidFill>
              </a:rPr>
              <a:t> web </a:t>
            </a:r>
            <a:r>
              <a:rPr lang="en-IE" b="1" dirty="0" err="1">
                <a:solidFill>
                  <a:schemeClr val="tx1">
                    <a:lumMod val="85000"/>
                    <a:lumOff val="15000"/>
                  </a:schemeClr>
                </a:solidFill>
              </a:rPr>
              <a:t>siteleri</a:t>
            </a:r>
            <a:r>
              <a:rPr lang="en-IE" b="1" dirty="0">
                <a:solidFill>
                  <a:schemeClr val="tx1">
                    <a:lumMod val="85000"/>
                    <a:lumOff val="15000"/>
                  </a:schemeClr>
                </a:solidFill>
              </a:rPr>
              <a:t> </a:t>
            </a:r>
            <a:r>
              <a:rPr lang="en-IE" b="1" dirty="0" err="1">
                <a:solidFill>
                  <a:schemeClr val="tx1">
                    <a:lumMod val="85000"/>
                    <a:lumOff val="15000"/>
                  </a:schemeClr>
                </a:solidFill>
              </a:rPr>
              <a:t>aracılığıyla</a:t>
            </a:r>
            <a:r>
              <a:rPr lang="en-IE" b="1" dirty="0">
                <a:solidFill>
                  <a:schemeClr val="tx1">
                    <a:lumMod val="85000"/>
                    <a:lumOff val="15000"/>
                  </a:schemeClr>
                </a:solidFill>
              </a:rPr>
              <a:t> ne </a:t>
            </a:r>
            <a:r>
              <a:rPr lang="en-IE" b="1" dirty="0" err="1">
                <a:solidFill>
                  <a:schemeClr val="tx1">
                    <a:lumMod val="85000"/>
                    <a:lumOff val="15000"/>
                  </a:schemeClr>
                </a:solidFill>
              </a:rPr>
              <a:t>kadar</a:t>
            </a:r>
            <a:r>
              <a:rPr lang="en-IE" b="1" dirty="0">
                <a:solidFill>
                  <a:schemeClr val="tx1">
                    <a:lumMod val="85000"/>
                    <a:lumOff val="15000"/>
                  </a:schemeClr>
                </a:solidFill>
              </a:rPr>
              <a:t> </a:t>
            </a:r>
            <a:r>
              <a:rPr lang="en-IE" b="1" dirty="0" err="1">
                <a:solidFill>
                  <a:schemeClr val="tx1">
                    <a:lumMod val="85000"/>
                    <a:lumOff val="15000"/>
                  </a:schemeClr>
                </a:solidFill>
              </a:rPr>
              <a:t>güçlendirin</a:t>
            </a:r>
            <a:r>
              <a:rPr lang="en-IE" b="1" dirty="0">
                <a:solidFill>
                  <a:schemeClr val="tx1">
                    <a:lumMod val="85000"/>
                    <a:lumOff val="15000"/>
                  </a:schemeClr>
                </a:solidFill>
              </a:rPr>
              <a:t>!</a:t>
            </a:r>
            <a:endParaRPr lang="en-IE" b="1" dirty="0">
              <a:solidFill>
                <a:schemeClr val="tx1">
                  <a:lumMod val="85000"/>
                  <a:lumOff val="15000"/>
                </a:schemeClr>
              </a:solidFill>
            </a:endParaRPr>
          </a:p>
        </p:txBody>
      </p:sp>
      <p:pic>
        <p:nvPicPr>
          <p:cNvPr id="5" name="Picture 4">
            <a:extLst>
              <a:ext uri="{FF2B5EF4-FFF2-40B4-BE49-F238E27FC236}">
                <a16:creationId xmlns:a16="http://schemas.microsoft.com/office/drawing/2014/main" xmlns="" id="{AABDAACE-AC60-46E8-BD3A-9EA16E52EEF8}"/>
              </a:ext>
            </a:extLst>
          </p:cNvPr>
          <p:cNvPicPr>
            <a:picLocks noChangeAspect="1"/>
          </p:cNvPicPr>
          <p:nvPr/>
        </p:nvPicPr>
        <p:blipFill>
          <a:blip r:embed="rId2"/>
          <a:stretch>
            <a:fillRect/>
          </a:stretch>
        </p:blipFill>
        <p:spPr>
          <a:xfrm>
            <a:off x="4164594" y="1998466"/>
            <a:ext cx="6998434" cy="2861068"/>
          </a:xfrm>
          <a:prstGeom prst="rect">
            <a:avLst/>
          </a:prstGeom>
        </p:spPr>
      </p:pic>
      <p:sp>
        <p:nvSpPr>
          <p:cNvPr id="6" name="TextBox 5">
            <a:extLst>
              <a:ext uri="{FF2B5EF4-FFF2-40B4-BE49-F238E27FC236}">
                <a16:creationId xmlns:a16="http://schemas.microsoft.com/office/drawing/2014/main" xmlns="" id="{E3BB7695-C667-40A2-907C-2911DB6B2218}"/>
              </a:ext>
            </a:extLst>
          </p:cNvPr>
          <p:cNvSpPr txBox="1"/>
          <p:nvPr/>
        </p:nvSpPr>
        <p:spPr>
          <a:xfrm>
            <a:off x="8550995" y="143742"/>
            <a:ext cx="2652667" cy="1477328"/>
          </a:xfrm>
          <a:prstGeom prst="rect">
            <a:avLst/>
          </a:prstGeom>
          <a:noFill/>
        </p:spPr>
        <p:txBody>
          <a:bodyPr wrap="square" rtlCol="0">
            <a:spAutoFit/>
          </a:bodyPr>
          <a:lstStyle/>
          <a:p>
            <a:pPr algn="ctr"/>
            <a:r>
              <a:rPr lang="en-IE" dirty="0" err="1"/>
              <a:t>Etkilerini</a:t>
            </a:r>
            <a:r>
              <a:rPr lang="en-IE" dirty="0"/>
              <a:t> web </a:t>
            </a:r>
            <a:r>
              <a:rPr lang="en-IE" dirty="0" err="1"/>
              <a:t>sitelerinin</a:t>
            </a:r>
            <a:r>
              <a:rPr lang="en-IE" dirty="0"/>
              <a:t> en </a:t>
            </a:r>
            <a:r>
              <a:rPr lang="en-IE" dirty="0" err="1"/>
              <a:t>üstünde</a:t>
            </a:r>
            <a:r>
              <a:rPr lang="en-IE" dirty="0"/>
              <a:t> </a:t>
            </a:r>
            <a:r>
              <a:rPr lang="en-IE" dirty="0" err="1"/>
              <a:t>gösteren</a:t>
            </a:r>
            <a:r>
              <a:rPr lang="en-IE" dirty="0"/>
              <a:t> </a:t>
            </a:r>
            <a:r>
              <a:rPr lang="en-IE" b="1" dirty="0">
                <a:solidFill>
                  <a:srgbClr val="00E33A"/>
                </a:solidFill>
              </a:rPr>
              <a:t>News Reel</a:t>
            </a:r>
            <a:r>
              <a:rPr lang="en-IE" dirty="0"/>
              <a:t>, </a:t>
            </a:r>
            <a:r>
              <a:rPr lang="en-IE" dirty="0" err="1"/>
              <a:t>dünya</a:t>
            </a:r>
            <a:r>
              <a:rPr lang="en-IE" dirty="0"/>
              <a:t> </a:t>
            </a:r>
            <a:r>
              <a:rPr lang="en-IE" dirty="0" err="1"/>
              <a:t>genelinde</a:t>
            </a:r>
            <a:r>
              <a:rPr lang="en-IE" dirty="0"/>
              <a:t> </a:t>
            </a:r>
            <a:r>
              <a:rPr lang="en-IE" dirty="0" err="1"/>
              <a:t>sürekli</a:t>
            </a:r>
            <a:r>
              <a:rPr lang="en-IE" dirty="0"/>
              <a:t> </a:t>
            </a:r>
            <a:r>
              <a:rPr lang="en-IE" dirty="0" err="1"/>
              <a:t>güncelleniyor</a:t>
            </a:r>
            <a:endParaRPr lang="en-IE" dirty="0"/>
          </a:p>
        </p:txBody>
      </p:sp>
      <p:sp>
        <p:nvSpPr>
          <p:cNvPr id="7" name="TextBox 6">
            <a:extLst>
              <a:ext uri="{FF2B5EF4-FFF2-40B4-BE49-F238E27FC236}">
                <a16:creationId xmlns:a16="http://schemas.microsoft.com/office/drawing/2014/main" xmlns="" id="{E0D5EE50-B7F9-4E16-B240-EEEE6B329DB3}"/>
              </a:ext>
            </a:extLst>
          </p:cNvPr>
          <p:cNvSpPr txBox="1"/>
          <p:nvPr/>
        </p:nvSpPr>
        <p:spPr>
          <a:xfrm>
            <a:off x="9877328" y="3570165"/>
            <a:ext cx="2035629" cy="3139321"/>
          </a:xfrm>
          <a:prstGeom prst="rect">
            <a:avLst/>
          </a:prstGeom>
          <a:noFill/>
        </p:spPr>
        <p:txBody>
          <a:bodyPr wrap="square" rtlCol="0">
            <a:spAutoFit/>
          </a:bodyPr>
          <a:lstStyle/>
          <a:p>
            <a:pPr algn="ctr"/>
            <a:r>
              <a:rPr lang="en-IE" b="1" dirty="0" err="1">
                <a:solidFill>
                  <a:srgbClr val="00E33A"/>
                </a:solidFill>
              </a:rPr>
              <a:t>Bize</a:t>
            </a:r>
            <a:r>
              <a:rPr lang="en-IE" b="1" dirty="0">
                <a:solidFill>
                  <a:srgbClr val="00E33A"/>
                </a:solidFill>
              </a:rPr>
              <a:t> </a:t>
            </a:r>
            <a:r>
              <a:rPr lang="en-IE" b="1" dirty="0" err="1">
                <a:solidFill>
                  <a:srgbClr val="00E33A"/>
                </a:solidFill>
              </a:rPr>
              <a:t>Katılın</a:t>
            </a:r>
            <a:r>
              <a:rPr lang="en-IE" b="1" dirty="0">
                <a:solidFill>
                  <a:srgbClr val="00E33A"/>
                </a:solidFill>
              </a:rPr>
              <a:t> </a:t>
            </a:r>
            <a:r>
              <a:rPr lang="en-IE" b="1" dirty="0" err="1">
                <a:solidFill>
                  <a:srgbClr val="00E33A"/>
                </a:solidFill>
              </a:rPr>
              <a:t>Düğmesi</a:t>
            </a:r>
            <a:endParaRPr lang="en-IE" b="1" dirty="0">
              <a:solidFill>
                <a:srgbClr val="00E33A"/>
              </a:solidFill>
            </a:endParaRPr>
          </a:p>
          <a:p>
            <a:pPr algn="ctr"/>
            <a:r>
              <a:rPr lang="en-IE" dirty="0" err="1"/>
              <a:t>Böylece</a:t>
            </a:r>
            <a:r>
              <a:rPr lang="en-IE" dirty="0"/>
              <a:t> </a:t>
            </a:r>
            <a:r>
              <a:rPr lang="en-IE" dirty="0" err="1"/>
              <a:t>insanlar</a:t>
            </a:r>
            <a:r>
              <a:rPr lang="en-IE" dirty="0"/>
              <a:t> </a:t>
            </a:r>
            <a:r>
              <a:rPr lang="en-IE" dirty="0" err="1"/>
              <a:t>kaydolabilir</a:t>
            </a:r>
            <a:r>
              <a:rPr lang="en-IE" dirty="0"/>
              <a:t> </a:t>
            </a:r>
            <a:r>
              <a:rPr lang="en-IE" dirty="0" err="1"/>
              <a:t>veya</a:t>
            </a:r>
            <a:r>
              <a:rPr lang="en-IE" dirty="0"/>
              <a:t> </a:t>
            </a:r>
            <a:r>
              <a:rPr lang="en-IE" dirty="0" err="1"/>
              <a:t>soru</a:t>
            </a:r>
            <a:r>
              <a:rPr lang="en-IE" dirty="0"/>
              <a:t> </a:t>
            </a:r>
            <a:r>
              <a:rPr lang="en-IE" dirty="0" err="1"/>
              <a:t>gönderebilir</a:t>
            </a:r>
            <a:r>
              <a:rPr lang="en-IE" dirty="0"/>
              <a:t>. </a:t>
            </a:r>
            <a:r>
              <a:rPr lang="en-IE" dirty="0" err="1"/>
              <a:t>İnsanlar</a:t>
            </a:r>
            <a:r>
              <a:rPr lang="en-IE" dirty="0"/>
              <a:t> </a:t>
            </a:r>
            <a:r>
              <a:rPr lang="en-IE" dirty="0" err="1"/>
              <a:t>abone</a:t>
            </a:r>
            <a:r>
              <a:rPr lang="en-IE" dirty="0"/>
              <a:t> </a:t>
            </a:r>
            <a:r>
              <a:rPr lang="en-IE" dirty="0" err="1"/>
              <a:t>olabilir</a:t>
            </a:r>
            <a:r>
              <a:rPr lang="en-IE" dirty="0"/>
              <a:t>, </a:t>
            </a:r>
            <a:r>
              <a:rPr lang="en-IE" dirty="0" err="1"/>
              <a:t>böylece</a:t>
            </a:r>
            <a:r>
              <a:rPr lang="en-IE" dirty="0"/>
              <a:t> </a:t>
            </a:r>
            <a:r>
              <a:rPr lang="en-IE" dirty="0" err="1"/>
              <a:t>güçlendirici</a:t>
            </a:r>
            <a:r>
              <a:rPr lang="en-IE" dirty="0"/>
              <a:t> e-</a:t>
            </a:r>
            <a:r>
              <a:rPr lang="en-IE" dirty="0" err="1"/>
              <a:t>posta</a:t>
            </a:r>
            <a:r>
              <a:rPr lang="en-IE" dirty="0"/>
              <a:t> </a:t>
            </a:r>
            <a:r>
              <a:rPr lang="en-IE" dirty="0" err="1"/>
              <a:t>gönderebilir</a:t>
            </a:r>
            <a:r>
              <a:rPr lang="en-IE" dirty="0"/>
              <a:t> </a:t>
            </a:r>
            <a:r>
              <a:rPr lang="en-IE" dirty="0" err="1"/>
              <a:t>ve</a:t>
            </a:r>
            <a:r>
              <a:rPr lang="en-IE" dirty="0"/>
              <a:t> </a:t>
            </a:r>
            <a:r>
              <a:rPr lang="en-IE" dirty="0" err="1"/>
              <a:t>destekçilerini</a:t>
            </a:r>
            <a:r>
              <a:rPr lang="en-IE" dirty="0"/>
              <a:t> </a:t>
            </a:r>
            <a:r>
              <a:rPr lang="en-IE" dirty="0" err="1"/>
              <a:t>güncel</a:t>
            </a:r>
            <a:r>
              <a:rPr lang="en-IE" dirty="0"/>
              <a:t> </a:t>
            </a:r>
            <a:r>
              <a:rPr lang="en-IE" dirty="0" err="1"/>
              <a:t>tutabilir</a:t>
            </a:r>
            <a:endParaRPr lang="en-IE" dirty="0"/>
          </a:p>
        </p:txBody>
      </p:sp>
      <p:pic>
        <p:nvPicPr>
          <p:cNvPr id="9" name="Picture 8">
            <a:extLst>
              <a:ext uri="{FF2B5EF4-FFF2-40B4-BE49-F238E27FC236}">
                <a16:creationId xmlns:a16="http://schemas.microsoft.com/office/drawing/2014/main" xmlns="" id="{4AF09D35-E2F1-43E1-9DD8-0F3884807AE0}"/>
              </a:ext>
            </a:extLst>
          </p:cNvPr>
          <p:cNvPicPr>
            <a:picLocks noChangeAspect="1"/>
          </p:cNvPicPr>
          <p:nvPr/>
        </p:nvPicPr>
        <p:blipFill>
          <a:blip r:embed="rId3"/>
          <a:stretch>
            <a:fillRect/>
          </a:stretch>
        </p:blipFill>
        <p:spPr>
          <a:xfrm>
            <a:off x="6557327" y="4750765"/>
            <a:ext cx="3165723" cy="1815220"/>
          </a:xfrm>
          <a:prstGeom prst="rect">
            <a:avLst/>
          </a:prstGeom>
        </p:spPr>
      </p:pic>
      <p:sp>
        <p:nvSpPr>
          <p:cNvPr id="10" name="TextBox 9">
            <a:extLst>
              <a:ext uri="{FF2B5EF4-FFF2-40B4-BE49-F238E27FC236}">
                <a16:creationId xmlns:a16="http://schemas.microsoft.com/office/drawing/2014/main" xmlns="" id="{79EF0ED8-FF8C-4923-BFF2-83C4ED3511C7}"/>
              </a:ext>
            </a:extLst>
          </p:cNvPr>
          <p:cNvSpPr txBox="1"/>
          <p:nvPr/>
        </p:nvSpPr>
        <p:spPr>
          <a:xfrm>
            <a:off x="3959616" y="288997"/>
            <a:ext cx="3164950" cy="1477328"/>
          </a:xfrm>
          <a:prstGeom prst="rect">
            <a:avLst/>
          </a:prstGeom>
          <a:noFill/>
        </p:spPr>
        <p:txBody>
          <a:bodyPr wrap="square" rtlCol="0">
            <a:spAutoFit/>
          </a:bodyPr>
          <a:lstStyle/>
          <a:p>
            <a:pPr algn="ctr"/>
            <a:r>
              <a:rPr lang="en-IE" b="1" dirty="0">
                <a:solidFill>
                  <a:srgbClr val="00E33A"/>
                </a:solidFill>
              </a:rPr>
              <a:t>Web </a:t>
            </a:r>
            <a:r>
              <a:rPr lang="en-IE" b="1" dirty="0" err="1">
                <a:solidFill>
                  <a:srgbClr val="00E33A"/>
                </a:solidFill>
              </a:rPr>
              <a:t>Sitesi</a:t>
            </a:r>
            <a:r>
              <a:rPr lang="en-IE" b="1" dirty="0">
                <a:solidFill>
                  <a:srgbClr val="00E33A"/>
                </a:solidFill>
              </a:rPr>
              <a:t> </a:t>
            </a:r>
            <a:r>
              <a:rPr lang="en-IE" b="1" dirty="0" err="1">
                <a:solidFill>
                  <a:srgbClr val="00E33A"/>
                </a:solidFill>
              </a:rPr>
              <a:t>Açılış</a:t>
            </a:r>
            <a:r>
              <a:rPr lang="en-IE" b="1" dirty="0">
                <a:solidFill>
                  <a:srgbClr val="00E33A"/>
                </a:solidFill>
              </a:rPr>
              <a:t> </a:t>
            </a:r>
            <a:r>
              <a:rPr lang="en-IE" b="1" dirty="0" err="1">
                <a:solidFill>
                  <a:srgbClr val="00E33A"/>
                </a:solidFill>
              </a:rPr>
              <a:t>Sayfası</a:t>
            </a:r>
            <a:endParaRPr lang="en-IE" b="1" dirty="0">
              <a:solidFill>
                <a:srgbClr val="00E33A"/>
              </a:solidFill>
            </a:endParaRPr>
          </a:p>
          <a:p>
            <a:pPr marL="342900" indent="-342900">
              <a:buFont typeface="+mj-lt"/>
              <a:buAutoNum type="arabicPeriod"/>
            </a:pPr>
            <a:r>
              <a:rPr lang="en-IE" dirty="0" err="1"/>
              <a:t>Misyon</a:t>
            </a:r>
            <a:endParaRPr lang="en-IE" dirty="0"/>
          </a:p>
          <a:p>
            <a:pPr marL="342900" indent="-342900">
              <a:buFont typeface="+mj-lt"/>
              <a:buAutoNum type="arabicPeriod"/>
            </a:pPr>
            <a:r>
              <a:rPr lang="en-IE" dirty="0" err="1"/>
              <a:t>Sorunların</a:t>
            </a:r>
            <a:r>
              <a:rPr lang="en-IE" dirty="0"/>
              <a:t> </a:t>
            </a:r>
            <a:r>
              <a:rPr lang="en-IE" dirty="0" err="1"/>
              <a:t>ve</a:t>
            </a:r>
            <a:r>
              <a:rPr lang="en-IE" dirty="0"/>
              <a:t> </a:t>
            </a:r>
            <a:r>
              <a:rPr lang="en-IE" dirty="0" err="1"/>
              <a:t>zorlukların</a:t>
            </a:r>
            <a:r>
              <a:rPr lang="en-IE" dirty="0"/>
              <a:t> </a:t>
            </a:r>
            <a:r>
              <a:rPr lang="en-IE" dirty="0" err="1"/>
              <a:t>belirlenmesi</a:t>
            </a:r>
            <a:endParaRPr lang="en-IE" dirty="0"/>
          </a:p>
          <a:p>
            <a:pPr marL="342900" indent="-342900">
              <a:buFont typeface="+mj-lt"/>
              <a:buAutoNum type="arabicPeriod"/>
            </a:pPr>
            <a:r>
              <a:rPr lang="en-IE" dirty="0" err="1"/>
              <a:t>Erişilebilir</a:t>
            </a:r>
            <a:r>
              <a:rPr lang="en-IE" dirty="0"/>
              <a:t> </a:t>
            </a:r>
            <a:r>
              <a:rPr lang="en-IE" dirty="0" err="1"/>
              <a:t>çözümleri</a:t>
            </a:r>
            <a:endParaRPr lang="en-IE" dirty="0"/>
          </a:p>
        </p:txBody>
      </p:sp>
      <p:sp>
        <p:nvSpPr>
          <p:cNvPr id="11" name="Arrow: Down 10">
            <a:extLst>
              <a:ext uri="{FF2B5EF4-FFF2-40B4-BE49-F238E27FC236}">
                <a16:creationId xmlns:a16="http://schemas.microsoft.com/office/drawing/2014/main" xmlns="" id="{A6C3CD93-66DD-4848-A0F8-ED3513818032}"/>
              </a:ext>
            </a:extLst>
          </p:cNvPr>
          <p:cNvSpPr/>
          <p:nvPr/>
        </p:nvSpPr>
        <p:spPr>
          <a:xfrm rot="1520252">
            <a:off x="9340002" y="2866415"/>
            <a:ext cx="448114" cy="1897340"/>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Arrow: Down 11">
            <a:extLst>
              <a:ext uri="{FF2B5EF4-FFF2-40B4-BE49-F238E27FC236}">
                <a16:creationId xmlns:a16="http://schemas.microsoft.com/office/drawing/2014/main" xmlns="" id="{990E38B4-8D33-4EA8-8EB2-F7C8D1805C5D}"/>
              </a:ext>
            </a:extLst>
          </p:cNvPr>
          <p:cNvSpPr/>
          <p:nvPr/>
        </p:nvSpPr>
        <p:spPr>
          <a:xfrm>
            <a:off x="10606166" y="2650811"/>
            <a:ext cx="448114" cy="919354"/>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Arrow: Down 12">
            <a:extLst>
              <a:ext uri="{FF2B5EF4-FFF2-40B4-BE49-F238E27FC236}">
                <a16:creationId xmlns:a16="http://schemas.microsoft.com/office/drawing/2014/main" xmlns="" id="{B60AD0B7-5ACC-4EC1-AD09-73BCE0A3D56C}"/>
              </a:ext>
            </a:extLst>
          </p:cNvPr>
          <p:cNvSpPr/>
          <p:nvPr/>
        </p:nvSpPr>
        <p:spPr>
          <a:xfrm>
            <a:off x="9498993" y="1343752"/>
            <a:ext cx="448114" cy="654714"/>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Arrow: Down 13">
            <a:extLst>
              <a:ext uri="{FF2B5EF4-FFF2-40B4-BE49-F238E27FC236}">
                <a16:creationId xmlns:a16="http://schemas.microsoft.com/office/drawing/2014/main" xmlns="" id="{57142FDF-5CEB-4E2E-8944-4F4435B4A0B6}"/>
              </a:ext>
            </a:extLst>
          </p:cNvPr>
          <p:cNvSpPr/>
          <p:nvPr/>
        </p:nvSpPr>
        <p:spPr>
          <a:xfrm>
            <a:off x="5735212" y="1729811"/>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a16="http://schemas.microsoft.com/office/drawing/2014/main" xmlns="" id="{64F46C32-832F-46C8-9EA0-9E5C30130546}"/>
              </a:ext>
            </a:extLst>
          </p:cNvPr>
          <p:cNvSpPr txBox="1"/>
          <p:nvPr/>
        </p:nvSpPr>
        <p:spPr>
          <a:xfrm>
            <a:off x="3730027" y="5213687"/>
            <a:ext cx="2672833" cy="923330"/>
          </a:xfrm>
          <a:prstGeom prst="rect">
            <a:avLst/>
          </a:prstGeom>
          <a:noFill/>
        </p:spPr>
        <p:txBody>
          <a:bodyPr wrap="square" rtlCol="0">
            <a:spAutoFit/>
          </a:bodyPr>
          <a:lstStyle/>
          <a:p>
            <a:pPr algn="ctr"/>
            <a:r>
              <a:rPr lang="en-IE" b="1" dirty="0" err="1">
                <a:solidFill>
                  <a:srgbClr val="00E33A"/>
                </a:solidFill>
              </a:rPr>
              <a:t>Görüntülü</a:t>
            </a:r>
            <a:r>
              <a:rPr lang="en-IE" b="1" dirty="0">
                <a:solidFill>
                  <a:srgbClr val="00E33A"/>
                </a:solidFill>
              </a:rPr>
              <a:t> </a:t>
            </a:r>
            <a:r>
              <a:rPr lang="en-IE" b="1" dirty="0" err="1">
                <a:solidFill>
                  <a:srgbClr val="00E33A"/>
                </a:solidFill>
              </a:rPr>
              <a:t>Medya</a:t>
            </a:r>
            <a:endParaRPr lang="en-IE" b="1" dirty="0">
              <a:solidFill>
                <a:srgbClr val="00E33A"/>
              </a:solidFill>
            </a:endParaRPr>
          </a:p>
          <a:p>
            <a:pPr algn="ctr"/>
            <a:r>
              <a:rPr lang="en-IE" dirty="0" err="1"/>
              <a:t>Bulunduğu</a:t>
            </a:r>
            <a:r>
              <a:rPr lang="en-IE" dirty="0"/>
              <a:t> </a:t>
            </a:r>
            <a:r>
              <a:rPr lang="en-IE" dirty="0" err="1"/>
              <a:t>ve</a:t>
            </a:r>
            <a:r>
              <a:rPr lang="en-IE" dirty="0"/>
              <a:t> </a:t>
            </a:r>
            <a:r>
              <a:rPr lang="en-IE" dirty="0" err="1"/>
              <a:t>desteklediği</a:t>
            </a:r>
            <a:r>
              <a:rPr lang="en-IE" dirty="0"/>
              <a:t> </a:t>
            </a:r>
            <a:r>
              <a:rPr lang="en-IE" dirty="0" err="1"/>
              <a:t>tüm</a:t>
            </a:r>
            <a:r>
              <a:rPr lang="en-IE" dirty="0"/>
              <a:t> </a:t>
            </a:r>
            <a:r>
              <a:rPr lang="en-IE" dirty="0" err="1"/>
              <a:t>yayınlar</a:t>
            </a:r>
            <a:endParaRPr lang="en-IE" dirty="0"/>
          </a:p>
        </p:txBody>
      </p:sp>
      <p:sp>
        <p:nvSpPr>
          <p:cNvPr id="16" name="Arrow: Down 15">
            <a:extLst>
              <a:ext uri="{FF2B5EF4-FFF2-40B4-BE49-F238E27FC236}">
                <a16:creationId xmlns:a16="http://schemas.microsoft.com/office/drawing/2014/main" xmlns="" id="{DD57C20F-FA21-4EEE-AD37-0ADFD931FD26}"/>
              </a:ext>
            </a:extLst>
          </p:cNvPr>
          <p:cNvSpPr/>
          <p:nvPr/>
        </p:nvSpPr>
        <p:spPr>
          <a:xfrm rot="10800000">
            <a:off x="6136012" y="3102116"/>
            <a:ext cx="296776" cy="2757901"/>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574435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90F4685D-6BC6-40B7-AFDD-485B9DC0FA1E}"/>
              </a:ext>
            </a:extLst>
          </p:cNvPr>
          <p:cNvSpPr>
            <a:spLocks noGrp="1"/>
          </p:cNvSpPr>
          <p:nvPr>
            <p:ph type="body" sz="quarter" idx="15"/>
          </p:nvPr>
        </p:nvSpPr>
        <p:spPr>
          <a:xfrm>
            <a:off x="253498" y="291330"/>
            <a:ext cx="3083470" cy="5206518"/>
          </a:xfrm>
        </p:spPr>
        <p:txBody>
          <a:bodyPr>
            <a:normAutofit/>
          </a:bodyPr>
          <a:lstStyle/>
          <a:p>
            <a:pPr algn="ctr"/>
            <a:r>
              <a:rPr lang="tr-TR" sz="3000" b="1" i="1" dirty="0" smtClean="0">
                <a:solidFill>
                  <a:schemeClr val="tx1">
                    <a:lumMod val="85000"/>
                    <a:lumOff val="15000"/>
                  </a:schemeClr>
                </a:solidFill>
              </a:rPr>
              <a:t>Kendi </a:t>
            </a:r>
            <a:r>
              <a:rPr lang="tr-TR" sz="3000" b="1" i="1" dirty="0">
                <a:solidFill>
                  <a:schemeClr val="tx1">
                    <a:lumMod val="85000"/>
                    <a:lumOff val="15000"/>
                  </a:schemeClr>
                </a:solidFill>
              </a:rPr>
              <a:t>hikayelerini nasıl yetkilendiriyorlar?</a:t>
            </a:r>
            <a:endParaRPr lang="en-IE" sz="3000" dirty="0"/>
          </a:p>
        </p:txBody>
      </p:sp>
      <p:pic>
        <p:nvPicPr>
          <p:cNvPr id="18" name="Picture 17">
            <a:extLst>
              <a:ext uri="{FF2B5EF4-FFF2-40B4-BE49-F238E27FC236}">
                <a16:creationId xmlns:a16="http://schemas.microsoft.com/office/drawing/2014/main" xmlns="" id="{71D8DBDB-61D1-4B2C-9533-D3349D412E73}"/>
              </a:ext>
            </a:extLst>
          </p:cNvPr>
          <p:cNvPicPr>
            <a:picLocks noChangeAspect="1"/>
          </p:cNvPicPr>
          <p:nvPr/>
        </p:nvPicPr>
        <p:blipFill>
          <a:blip r:embed="rId2"/>
          <a:stretch>
            <a:fillRect/>
          </a:stretch>
        </p:blipFill>
        <p:spPr>
          <a:xfrm>
            <a:off x="7646473" y="3623246"/>
            <a:ext cx="4398087" cy="159178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C23D45E7-AC22-4B28-8246-1623B820CB9E}"/>
              </a:ext>
            </a:extLst>
          </p:cNvPr>
          <p:cNvPicPr>
            <a:picLocks noChangeAspect="1"/>
          </p:cNvPicPr>
          <p:nvPr/>
        </p:nvPicPr>
        <p:blipFill>
          <a:blip r:embed="rId3"/>
          <a:stretch>
            <a:fillRect/>
          </a:stretch>
        </p:blipFill>
        <p:spPr>
          <a:xfrm>
            <a:off x="3651896" y="4679689"/>
            <a:ext cx="4233549" cy="178158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5AC1B8AB-4EA2-4B8D-AA2E-C350999B3578}"/>
              </a:ext>
            </a:extLst>
          </p:cNvPr>
          <p:cNvPicPr>
            <a:picLocks noChangeAspect="1"/>
          </p:cNvPicPr>
          <p:nvPr/>
        </p:nvPicPr>
        <p:blipFill>
          <a:blip r:embed="rId4"/>
          <a:stretch>
            <a:fillRect/>
          </a:stretch>
        </p:blipFill>
        <p:spPr>
          <a:xfrm>
            <a:off x="3536514" y="2533765"/>
            <a:ext cx="4464315" cy="1485244"/>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xmlns="" id="{256D7212-AFB1-448C-9F2C-3A9C42665FB2}"/>
              </a:ext>
            </a:extLst>
          </p:cNvPr>
          <p:cNvPicPr>
            <a:picLocks noChangeAspect="1"/>
          </p:cNvPicPr>
          <p:nvPr/>
        </p:nvPicPr>
        <p:blipFill>
          <a:blip r:embed="rId5"/>
          <a:stretch>
            <a:fillRect/>
          </a:stretch>
        </p:blipFill>
        <p:spPr>
          <a:xfrm>
            <a:off x="3767280" y="232009"/>
            <a:ext cx="8021370" cy="1839764"/>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xmlns="" id="{094FEC4F-124C-4438-86FF-985DEC4AA087}"/>
              </a:ext>
            </a:extLst>
          </p:cNvPr>
          <p:cNvSpPr txBox="1"/>
          <p:nvPr/>
        </p:nvSpPr>
        <p:spPr>
          <a:xfrm>
            <a:off x="189527" y="1525045"/>
            <a:ext cx="3083469" cy="5324535"/>
          </a:xfrm>
          <a:prstGeom prst="rect">
            <a:avLst/>
          </a:prstGeom>
          <a:noFill/>
        </p:spPr>
        <p:txBody>
          <a:bodyPr wrap="square" rtlCol="0">
            <a:spAutoFit/>
          </a:bodyPr>
          <a:lstStyle/>
          <a:p>
            <a:pPr marL="342900" indent="-342900">
              <a:buFont typeface="Wingdings" panose="05000000000000000000" pitchFamily="2" charset="2"/>
              <a:buChar char="ü"/>
            </a:pPr>
            <a:r>
              <a:rPr lang="en-IE" sz="2000" dirty="0"/>
              <a:t>Web </a:t>
            </a:r>
            <a:r>
              <a:rPr lang="en-IE" sz="2000" dirty="0" err="1"/>
              <a:t>Sitesinde</a:t>
            </a:r>
            <a:r>
              <a:rPr lang="en-IE" sz="2000" dirty="0"/>
              <a:t> </a:t>
            </a:r>
            <a:r>
              <a:rPr lang="en-IE" sz="2000" dirty="0" err="1"/>
              <a:t>Hakkımızda</a:t>
            </a:r>
            <a:r>
              <a:rPr lang="en-IE" sz="2000" dirty="0"/>
              <a:t> </a:t>
            </a:r>
            <a:r>
              <a:rPr lang="en-IE" sz="2000" dirty="0" err="1"/>
              <a:t>Bölümü</a:t>
            </a:r>
            <a:endParaRPr lang="en-IE" sz="2000" dirty="0"/>
          </a:p>
          <a:p>
            <a:pPr marL="342900" indent="-342900">
              <a:buFont typeface="Wingdings" panose="05000000000000000000" pitchFamily="2" charset="2"/>
              <a:buChar char="ü"/>
            </a:pPr>
            <a:r>
              <a:rPr lang="en-IE" sz="2000" dirty="0" err="1"/>
              <a:t>Prestijli</a:t>
            </a:r>
            <a:r>
              <a:rPr lang="en-IE" sz="2000" dirty="0"/>
              <a:t> </a:t>
            </a:r>
            <a:r>
              <a:rPr lang="en-IE" sz="2000" dirty="0" err="1"/>
              <a:t>Şirketlerin</a:t>
            </a:r>
            <a:r>
              <a:rPr lang="en-IE" sz="2000" dirty="0"/>
              <a:t> </a:t>
            </a:r>
            <a:r>
              <a:rPr lang="en-IE" sz="2000" dirty="0" err="1"/>
              <a:t>Makalelerini</a:t>
            </a:r>
            <a:r>
              <a:rPr lang="en-IE" sz="2000" dirty="0"/>
              <a:t> </a:t>
            </a:r>
            <a:r>
              <a:rPr lang="en-IE" sz="2000" dirty="0" err="1"/>
              <a:t>Tanıtın</a:t>
            </a:r>
            <a:r>
              <a:rPr lang="en-IE" sz="2000" dirty="0"/>
              <a:t> </a:t>
            </a:r>
            <a:r>
              <a:rPr lang="en-IE" sz="2000" dirty="0" err="1"/>
              <a:t>ve</a:t>
            </a:r>
            <a:r>
              <a:rPr lang="en-IE" sz="2000" dirty="0"/>
              <a:t> </a:t>
            </a:r>
            <a:r>
              <a:rPr lang="en-IE" sz="2000" dirty="0" err="1"/>
              <a:t>Paylaşın</a:t>
            </a:r>
            <a:endParaRPr lang="en-IE" sz="2000" dirty="0"/>
          </a:p>
          <a:p>
            <a:pPr marL="342900" indent="-342900">
              <a:buFont typeface="Wingdings" panose="05000000000000000000" pitchFamily="2" charset="2"/>
              <a:buChar char="ü"/>
            </a:pPr>
            <a:r>
              <a:rPr lang="en-IE" sz="2000" dirty="0" err="1"/>
              <a:t>Toplam</a:t>
            </a:r>
            <a:r>
              <a:rPr lang="en-IE" sz="2000" dirty="0"/>
              <a:t> </a:t>
            </a:r>
            <a:r>
              <a:rPr lang="en-IE" sz="2000" dirty="0" err="1"/>
              <a:t>Etki</a:t>
            </a:r>
            <a:r>
              <a:rPr lang="en-IE" sz="2000" dirty="0"/>
              <a:t> </a:t>
            </a:r>
            <a:r>
              <a:rPr lang="en-IE" sz="2000" dirty="0" err="1"/>
              <a:t>Bölümündeki</a:t>
            </a:r>
            <a:r>
              <a:rPr lang="en-IE" sz="2000" dirty="0"/>
              <a:t> </a:t>
            </a:r>
            <a:r>
              <a:rPr lang="en-IE" sz="2000" dirty="0" err="1"/>
              <a:t>grafikleri</a:t>
            </a:r>
            <a:r>
              <a:rPr lang="en-IE" sz="2000" dirty="0"/>
              <a:t> </a:t>
            </a:r>
            <a:r>
              <a:rPr lang="en-IE" sz="2000" dirty="0" err="1"/>
              <a:t>kullanarak</a:t>
            </a:r>
            <a:r>
              <a:rPr lang="en-IE" sz="2000" dirty="0"/>
              <a:t> </a:t>
            </a:r>
            <a:r>
              <a:rPr lang="en-IE" sz="2000" dirty="0" err="1"/>
              <a:t>halkı</a:t>
            </a:r>
            <a:r>
              <a:rPr lang="en-IE" sz="2000" dirty="0"/>
              <a:t> </a:t>
            </a:r>
            <a:r>
              <a:rPr lang="en-IE" sz="2000" dirty="0" err="1"/>
              <a:t>ve</a:t>
            </a:r>
            <a:r>
              <a:rPr lang="en-IE" sz="2000" dirty="0"/>
              <a:t> </a:t>
            </a:r>
            <a:r>
              <a:rPr lang="en-IE" sz="2000" dirty="0" err="1"/>
              <a:t>destekçilerini</a:t>
            </a:r>
            <a:r>
              <a:rPr lang="en-IE" sz="2000" dirty="0"/>
              <a:t> </a:t>
            </a:r>
            <a:r>
              <a:rPr lang="en-IE" sz="2000" dirty="0" err="1"/>
              <a:t>aylık</a:t>
            </a:r>
            <a:r>
              <a:rPr lang="en-IE" sz="2000" dirty="0"/>
              <a:t> </a:t>
            </a:r>
            <a:r>
              <a:rPr lang="en-IE" sz="2000" dirty="0" err="1"/>
              <a:t>olarak</a:t>
            </a:r>
            <a:r>
              <a:rPr lang="en-IE" sz="2000" dirty="0"/>
              <a:t> </a:t>
            </a:r>
            <a:r>
              <a:rPr lang="en-IE" sz="2000" dirty="0" err="1"/>
              <a:t>güncelleyin</a:t>
            </a:r>
            <a:r>
              <a:rPr lang="en-IE" sz="2000" dirty="0"/>
              <a:t> (</a:t>
            </a:r>
            <a:r>
              <a:rPr lang="en-IE" sz="2000" dirty="0" err="1"/>
              <a:t>Nerede</a:t>
            </a:r>
            <a:r>
              <a:rPr lang="en-IE" sz="2000" dirty="0"/>
              <a:t> </a:t>
            </a:r>
            <a:r>
              <a:rPr lang="en-IE" sz="2000" dirty="0" err="1"/>
              <a:t>aktifler</a:t>
            </a:r>
            <a:r>
              <a:rPr lang="en-IE" sz="2000" dirty="0"/>
              <a:t>, </a:t>
            </a:r>
            <a:r>
              <a:rPr lang="en-IE" sz="2000" dirty="0" err="1"/>
              <a:t>istihdam</a:t>
            </a:r>
            <a:r>
              <a:rPr lang="en-IE" sz="2000" dirty="0"/>
              <a:t> </a:t>
            </a:r>
            <a:r>
              <a:rPr lang="en-IE" sz="2000" dirty="0" err="1"/>
              <a:t>sağladılar</a:t>
            </a:r>
            <a:r>
              <a:rPr lang="en-IE" sz="2000" dirty="0"/>
              <a:t>, ne </a:t>
            </a:r>
            <a:r>
              <a:rPr lang="en-IE" sz="2000" dirty="0" err="1"/>
              <a:t>kadar</a:t>
            </a:r>
            <a:r>
              <a:rPr lang="en-IE" sz="2000" dirty="0"/>
              <a:t> </a:t>
            </a:r>
            <a:r>
              <a:rPr lang="en-IE" sz="2000" dirty="0" err="1"/>
              <a:t>plastik</a:t>
            </a:r>
            <a:r>
              <a:rPr lang="en-IE" sz="2000" dirty="0"/>
              <a:t> </a:t>
            </a:r>
            <a:r>
              <a:rPr lang="en-IE" sz="2000" dirty="0" err="1"/>
              <a:t>geri</a:t>
            </a:r>
            <a:r>
              <a:rPr lang="en-IE" sz="2000" dirty="0"/>
              <a:t> </a:t>
            </a:r>
            <a:r>
              <a:rPr lang="en-IE" sz="2000" dirty="0" err="1"/>
              <a:t>kazanıldı</a:t>
            </a:r>
            <a:r>
              <a:rPr lang="en-IE" sz="2000" dirty="0"/>
              <a:t>)</a:t>
            </a:r>
          </a:p>
          <a:p>
            <a:pPr marL="342900" indent="-342900">
              <a:buFont typeface="Wingdings" panose="05000000000000000000" pitchFamily="2" charset="2"/>
              <a:buChar char="ü"/>
            </a:pPr>
            <a:r>
              <a:rPr lang="en-IE" sz="2000" dirty="0" err="1"/>
              <a:t>Güçlendirme.eko'nun</a:t>
            </a:r>
            <a:r>
              <a:rPr lang="en-IE" sz="2000" dirty="0"/>
              <a:t> </a:t>
            </a:r>
            <a:r>
              <a:rPr lang="en-IE" sz="2000" dirty="0" err="1"/>
              <a:t>nasıl</a:t>
            </a:r>
            <a:r>
              <a:rPr lang="en-IE" sz="2000" dirty="0"/>
              <a:t> </a:t>
            </a:r>
            <a:r>
              <a:rPr lang="en-IE" sz="2000" dirty="0" err="1"/>
              <a:t>başladığını</a:t>
            </a:r>
            <a:r>
              <a:rPr lang="en-IE" sz="2000" dirty="0"/>
              <a:t> </a:t>
            </a:r>
            <a:r>
              <a:rPr lang="en-IE" sz="2000" dirty="0" err="1"/>
              <a:t>anlatan</a:t>
            </a:r>
            <a:r>
              <a:rPr lang="en-IE" sz="2000" dirty="0"/>
              <a:t> video</a:t>
            </a:r>
            <a:endParaRPr lang="en-IE" sz="2000" dirty="0"/>
          </a:p>
        </p:txBody>
      </p:sp>
      <p:sp>
        <p:nvSpPr>
          <p:cNvPr id="32" name="Arrow: Down 31">
            <a:extLst>
              <a:ext uri="{FF2B5EF4-FFF2-40B4-BE49-F238E27FC236}">
                <a16:creationId xmlns:a16="http://schemas.microsoft.com/office/drawing/2014/main" xmlns="" id="{98D1C67A-C7E1-4189-BC0D-360B4405ACCF}"/>
              </a:ext>
            </a:extLst>
          </p:cNvPr>
          <p:cNvSpPr/>
          <p:nvPr/>
        </p:nvSpPr>
        <p:spPr>
          <a:xfrm rot="16200000">
            <a:off x="2829050" y="992652"/>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Arrow: Down 32">
            <a:extLst>
              <a:ext uri="{FF2B5EF4-FFF2-40B4-BE49-F238E27FC236}">
                <a16:creationId xmlns:a16="http://schemas.microsoft.com/office/drawing/2014/main" xmlns="" id="{C49472B7-2E63-4DC5-812E-339DB0BFA182}"/>
              </a:ext>
            </a:extLst>
          </p:cNvPr>
          <p:cNvSpPr/>
          <p:nvPr/>
        </p:nvSpPr>
        <p:spPr>
          <a:xfrm rot="17870929">
            <a:off x="3434509" y="2374260"/>
            <a:ext cx="328943" cy="1034173"/>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4" name="Arrow: Down 33">
            <a:extLst>
              <a:ext uri="{FF2B5EF4-FFF2-40B4-BE49-F238E27FC236}">
                <a16:creationId xmlns:a16="http://schemas.microsoft.com/office/drawing/2014/main" xmlns="" id="{0B9689AB-C53A-41A2-B3F0-AB56E051AC97}"/>
              </a:ext>
            </a:extLst>
          </p:cNvPr>
          <p:cNvSpPr/>
          <p:nvPr/>
        </p:nvSpPr>
        <p:spPr>
          <a:xfrm rot="16200000">
            <a:off x="5278845" y="2199491"/>
            <a:ext cx="328943" cy="4594792"/>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5" name="Arrow: Down 34">
            <a:extLst>
              <a:ext uri="{FF2B5EF4-FFF2-40B4-BE49-F238E27FC236}">
                <a16:creationId xmlns:a16="http://schemas.microsoft.com/office/drawing/2014/main" xmlns="" id="{64FE3F3A-0069-4F0B-A574-BA460460330D}"/>
              </a:ext>
            </a:extLst>
          </p:cNvPr>
          <p:cNvSpPr/>
          <p:nvPr/>
        </p:nvSpPr>
        <p:spPr>
          <a:xfrm rot="16200000">
            <a:off x="2660632" y="5419102"/>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96071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BE271B-7ACD-4A98-99F3-FAE8B4FE618F}"/>
              </a:ext>
            </a:extLst>
          </p:cNvPr>
          <p:cNvSpPr>
            <a:spLocks noGrp="1"/>
          </p:cNvSpPr>
          <p:nvPr>
            <p:ph type="body" sz="quarter" idx="14"/>
          </p:nvPr>
        </p:nvSpPr>
        <p:spPr>
          <a:xfrm>
            <a:off x="5511001" y="206411"/>
            <a:ext cx="6479230" cy="725489"/>
          </a:xfrm>
        </p:spPr>
        <p:txBody>
          <a:bodyPr>
            <a:noAutofit/>
          </a:bodyPr>
          <a:lstStyle/>
          <a:p>
            <a:pPr algn="ctr"/>
            <a:r>
              <a:rPr lang="en-IE" b="1" dirty="0" err="1"/>
              <a:t>Hikaye</a:t>
            </a:r>
            <a:r>
              <a:rPr lang="en-IE" b="1" dirty="0"/>
              <a:t> </a:t>
            </a:r>
            <a:r>
              <a:rPr lang="en-IE" b="1" dirty="0" err="1"/>
              <a:t>Anlatımıyla</a:t>
            </a:r>
            <a:r>
              <a:rPr lang="en-IE" b="1" dirty="0"/>
              <a:t> </a:t>
            </a:r>
            <a:r>
              <a:rPr lang="en-IE" b="1" dirty="0" err="1"/>
              <a:t>Kalplere</a:t>
            </a:r>
            <a:r>
              <a:rPr lang="en-IE" b="1" dirty="0"/>
              <a:t> </a:t>
            </a:r>
            <a:r>
              <a:rPr lang="en-IE" b="1" dirty="0" err="1"/>
              <a:t>ve</a:t>
            </a:r>
            <a:r>
              <a:rPr lang="en-IE" b="1" dirty="0"/>
              <a:t> </a:t>
            </a:r>
            <a:r>
              <a:rPr lang="en-IE" b="1" dirty="0" err="1"/>
              <a:t>Akıllara</a:t>
            </a:r>
            <a:r>
              <a:rPr lang="en-IE" b="1" dirty="0"/>
              <a:t> </a:t>
            </a:r>
            <a:r>
              <a:rPr lang="en-IE" b="1" dirty="0" err="1"/>
              <a:t>Ulaşmak</a:t>
            </a:r>
            <a:r>
              <a:rPr lang="en-IE" b="1" dirty="0"/>
              <a:t> </a:t>
            </a:r>
            <a:r>
              <a:rPr lang="en-IE" b="1" dirty="0" err="1"/>
              <a:t>İçin</a:t>
            </a:r>
            <a:r>
              <a:rPr lang="en-IE" b="1" dirty="0"/>
              <a:t> </a:t>
            </a:r>
            <a:r>
              <a:rPr lang="en-IE" b="1" dirty="0" err="1"/>
              <a:t>Pazarlama</a:t>
            </a:r>
            <a:r>
              <a:rPr lang="en-IE" b="1" dirty="0"/>
              <a:t>!</a:t>
            </a:r>
            <a:endParaRPr lang="en-IE" b="1" dirty="0"/>
          </a:p>
        </p:txBody>
      </p:sp>
      <p:sp>
        <p:nvSpPr>
          <p:cNvPr id="3" name="Text Placeholder 2">
            <a:extLst>
              <a:ext uri="{FF2B5EF4-FFF2-40B4-BE49-F238E27FC236}">
                <a16:creationId xmlns:a16="http://schemas.microsoft.com/office/drawing/2014/main" xmlns="" id="{B5BA0FA3-317E-4C38-9172-9105F7225DF9}"/>
              </a:ext>
            </a:extLst>
          </p:cNvPr>
          <p:cNvSpPr>
            <a:spLocks noGrp="1"/>
          </p:cNvSpPr>
          <p:nvPr>
            <p:ph type="body" sz="quarter" idx="15"/>
          </p:nvPr>
        </p:nvSpPr>
        <p:spPr>
          <a:xfrm>
            <a:off x="5359395" y="1413387"/>
            <a:ext cx="6535741" cy="2754349"/>
          </a:xfrm>
          <a:solidFill>
            <a:srgbClr val="ED2A59"/>
          </a:solidFill>
        </p:spPr>
        <p:txBody>
          <a:bodyPr/>
          <a:lstStyle/>
          <a:p>
            <a:r>
              <a:rPr lang="en-IE" sz="2800" b="1" dirty="0" err="1"/>
              <a:t>Hikaye</a:t>
            </a:r>
            <a:r>
              <a:rPr lang="en-IE" sz="2800" b="1" dirty="0"/>
              <a:t> </a:t>
            </a:r>
            <a:r>
              <a:rPr lang="en-IE" sz="2800" b="1" dirty="0" err="1"/>
              <a:t>anlatımı</a:t>
            </a:r>
            <a:r>
              <a:rPr lang="en-IE" sz="2800" b="1" dirty="0"/>
              <a:t>, </a:t>
            </a:r>
            <a:r>
              <a:rPr lang="en-IE" sz="2800" b="1" dirty="0" err="1"/>
              <a:t>harekete</a:t>
            </a:r>
            <a:r>
              <a:rPr lang="en-IE" sz="2800" b="1" dirty="0"/>
              <a:t> </a:t>
            </a:r>
            <a:r>
              <a:rPr lang="en-IE" sz="2800" b="1" dirty="0" err="1"/>
              <a:t>ve</a:t>
            </a:r>
            <a:r>
              <a:rPr lang="en-IE" sz="2800" b="1" dirty="0"/>
              <a:t> </a:t>
            </a:r>
            <a:r>
              <a:rPr lang="en-IE" sz="2800" b="1" dirty="0" err="1"/>
              <a:t>değişime</a:t>
            </a:r>
            <a:r>
              <a:rPr lang="en-IE" sz="2800" b="1" dirty="0"/>
              <a:t> </a:t>
            </a:r>
            <a:r>
              <a:rPr lang="en-IE" sz="2800" b="1" dirty="0" err="1"/>
              <a:t>ilham</a:t>
            </a:r>
            <a:r>
              <a:rPr lang="en-IE" sz="2800" b="1" dirty="0"/>
              <a:t> </a:t>
            </a:r>
            <a:r>
              <a:rPr lang="en-IE" sz="2800" b="1" dirty="0" err="1"/>
              <a:t>vermek</a:t>
            </a:r>
            <a:r>
              <a:rPr lang="en-IE" sz="2800" b="1" dirty="0"/>
              <a:t> </a:t>
            </a:r>
            <a:r>
              <a:rPr lang="en-IE" sz="2800" b="1" dirty="0" err="1"/>
              <a:t>ve</a:t>
            </a:r>
            <a:r>
              <a:rPr lang="en-IE" sz="2800" b="1" dirty="0"/>
              <a:t> </a:t>
            </a:r>
            <a:r>
              <a:rPr lang="en-IE" sz="2800" b="1" dirty="0" err="1"/>
              <a:t>insanları</a:t>
            </a:r>
            <a:r>
              <a:rPr lang="en-IE" sz="2800" b="1" dirty="0"/>
              <a:t> </a:t>
            </a:r>
            <a:r>
              <a:rPr lang="en-IE" sz="2800" b="1" dirty="0" err="1"/>
              <a:t>etkilemek</a:t>
            </a:r>
            <a:r>
              <a:rPr lang="en-IE" sz="2800" b="1" dirty="0"/>
              <a:t> </a:t>
            </a:r>
            <a:r>
              <a:rPr lang="en-IE" sz="2800" b="1" dirty="0" err="1"/>
              <a:t>için</a:t>
            </a:r>
            <a:r>
              <a:rPr lang="en-IE" sz="2800" b="1" dirty="0"/>
              <a:t> </a:t>
            </a:r>
            <a:r>
              <a:rPr lang="en-IE" sz="2800" b="1" dirty="0" err="1"/>
              <a:t>güçlü</a:t>
            </a:r>
            <a:r>
              <a:rPr lang="en-IE" sz="2800" b="1" dirty="0"/>
              <a:t> </a:t>
            </a:r>
            <a:r>
              <a:rPr lang="en-IE" sz="2800" b="1" dirty="0" err="1"/>
              <a:t>bir</a:t>
            </a:r>
            <a:r>
              <a:rPr lang="en-IE" sz="2800" b="1" dirty="0"/>
              <a:t> </a:t>
            </a:r>
            <a:r>
              <a:rPr lang="en-IE" sz="2800" b="1" dirty="0" err="1"/>
              <a:t>araçtır</a:t>
            </a:r>
            <a:r>
              <a:rPr lang="en-IE" sz="2800" b="1" dirty="0" smtClean="0"/>
              <a:t>.</a:t>
            </a:r>
            <a:endParaRPr lang="en-IE" dirty="0"/>
          </a:p>
          <a:p>
            <a:r>
              <a:rPr lang="en-IE" dirty="0" err="1"/>
              <a:t>Dijital</a:t>
            </a:r>
            <a:r>
              <a:rPr lang="en-IE" dirty="0"/>
              <a:t> </a:t>
            </a:r>
            <a:r>
              <a:rPr lang="en-IE" dirty="0" err="1"/>
              <a:t>teknolojinin</a:t>
            </a:r>
            <a:r>
              <a:rPr lang="en-IE" dirty="0"/>
              <a:t> </a:t>
            </a:r>
            <a:r>
              <a:rPr lang="en-IE" dirty="0" err="1"/>
              <a:t>hızlanması</a:t>
            </a:r>
            <a:r>
              <a:rPr lang="en-IE" dirty="0"/>
              <a:t> </a:t>
            </a:r>
            <a:r>
              <a:rPr lang="en-IE" dirty="0" err="1"/>
              <a:t>ve</a:t>
            </a:r>
            <a:r>
              <a:rPr lang="en-IE" dirty="0"/>
              <a:t> </a:t>
            </a:r>
            <a:r>
              <a:rPr lang="en-IE" dirty="0" err="1"/>
              <a:t>dünyanın</a:t>
            </a:r>
            <a:r>
              <a:rPr lang="en-IE" dirty="0"/>
              <a:t> her </a:t>
            </a:r>
            <a:r>
              <a:rPr lang="en-IE" dirty="0" err="1"/>
              <a:t>zamankinden</a:t>
            </a:r>
            <a:r>
              <a:rPr lang="en-IE" dirty="0"/>
              <a:t> </a:t>
            </a:r>
            <a:r>
              <a:rPr lang="en-IE" dirty="0" err="1"/>
              <a:t>daha</a:t>
            </a:r>
            <a:r>
              <a:rPr lang="en-IE" dirty="0"/>
              <a:t> </a:t>
            </a:r>
            <a:r>
              <a:rPr lang="en-IE" dirty="0" err="1"/>
              <a:t>hızlı</a:t>
            </a:r>
            <a:r>
              <a:rPr lang="en-IE" dirty="0"/>
              <a:t> </a:t>
            </a:r>
            <a:r>
              <a:rPr lang="en-IE" dirty="0" err="1"/>
              <a:t>hareket</a:t>
            </a:r>
            <a:r>
              <a:rPr lang="en-IE" dirty="0"/>
              <a:t> </a:t>
            </a:r>
            <a:r>
              <a:rPr lang="en-IE" dirty="0" err="1"/>
              <a:t>etmesi</a:t>
            </a:r>
            <a:r>
              <a:rPr lang="en-IE" dirty="0"/>
              <a:t> </a:t>
            </a:r>
            <a:r>
              <a:rPr lang="en-IE" dirty="0" err="1"/>
              <a:t>ve</a:t>
            </a:r>
            <a:r>
              <a:rPr lang="en-IE" dirty="0"/>
              <a:t> </a:t>
            </a:r>
            <a:r>
              <a:rPr lang="en-IE" dirty="0" err="1"/>
              <a:t>insanların</a:t>
            </a:r>
            <a:r>
              <a:rPr lang="en-IE" dirty="0"/>
              <a:t> </a:t>
            </a:r>
            <a:r>
              <a:rPr lang="en-IE" dirty="0" err="1"/>
              <a:t>hikayelere</a:t>
            </a:r>
            <a:r>
              <a:rPr lang="en-IE" dirty="0"/>
              <a:t> </a:t>
            </a:r>
            <a:r>
              <a:rPr lang="en-IE" dirty="0" err="1"/>
              <a:t>ve</a:t>
            </a:r>
            <a:r>
              <a:rPr lang="en-IE" dirty="0"/>
              <a:t> </a:t>
            </a:r>
            <a:r>
              <a:rPr lang="en-IE" dirty="0" err="1"/>
              <a:t>bilgilere</a:t>
            </a:r>
            <a:r>
              <a:rPr lang="en-IE" dirty="0"/>
              <a:t> her </a:t>
            </a:r>
            <a:r>
              <a:rPr lang="en-IE" dirty="0" err="1"/>
              <a:t>zamankinden</a:t>
            </a:r>
            <a:r>
              <a:rPr lang="en-IE" dirty="0"/>
              <a:t> </a:t>
            </a:r>
            <a:r>
              <a:rPr lang="en-IE" dirty="0" err="1"/>
              <a:t>daha</a:t>
            </a:r>
            <a:r>
              <a:rPr lang="en-IE" dirty="0"/>
              <a:t> </a:t>
            </a:r>
            <a:r>
              <a:rPr lang="en-IE" dirty="0" err="1"/>
              <a:t>fazla</a:t>
            </a:r>
            <a:r>
              <a:rPr lang="en-IE" dirty="0"/>
              <a:t> </a:t>
            </a:r>
            <a:r>
              <a:rPr lang="en-IE" dirty="0" err="1"/>
              <a:t>bağlanmasıyla</a:t>
            </a:r>
            <a:r>
              <a:rPr lang="en-IE" dirty="0"/>
              <a:t>. </a:t>
            </a:r>
            <a:r>
              <a:rPr lang="en-IE" dirty="0" err="1"/>
              <a:t>Hikaye</a:t>
            </a:r>
            <a:r>
              <a:rPr lang="en-IE" dirty="0"/>
              <a:t> </a:t>
            </a:r>
            <a:r>
              <a:rPr lang="en-IE" dirty="0" err="1"/>
              <a:t>anlatımı</a:t>
            </a:r>
            <a:r>
              <a:rPr lang="en-IE" dirty="0"/>
              <a:t> </a:t>
            </a:r>
            <a:r>
              <a:rPr lang="en-IE" dirty="0" err="1"/>
              <a:t>pazarlaması</a:t>
            </a:r>
            <a:r>
              <a:rPr lang="en-IE" dirty="0"/>
              <a:t>, </a:t>
            </a:r>
            <a:r>
              <a:rPr lang="en-IE" dirty="0" err="1"/>
              <a:t>etkili</a:t>
            </a:r>
            <a:r>
              <a:rPr lang="en-IE" dirty="0"/>
              <a:t> </a:t>
            </a:r>
            <a:r>
              <a:rPr lang="en-IE" dirty="0" err="1"/>
              <a:t>dijital</a:t>
            </a:r>
            <a:r>
              <a:rPr lang="en-IE" dirty="0"/>
              <a:t> </a:t>
            </a:r>
            <a:r>
              <a:rPr lang="en-IE" dirty="0" err="1"/>
              <a:t>sosyal</a:t>
            </a:r>
            <a:r>
              <a:rPr lang="en-IE" dirty="0"/>
              <a:t> </a:t>
            </a:r>
            <a:r>
              <a:rPr lang="en-IE" dirty="0" err="1"/>
              <a:t>inovasyon</a:t>
            </a:r>
            <a:r>
              <a:rPr lang="en-IE" dirty="0"/>
              <a:t> </a:t>
            </a:r>
            <a:r>
              <a:rPr lang="en-IE" dirty="0" err="1"/>
              <a:t>projelerini</a:t>
            </a:r>
            <a:r>
              <a:rPr lang="en-IE" dirty="0"/>
              <a:t> </a:t>
            </a:r>
            <a:r>
              <a:rPr lang="en-IE" dirty="0" err="1"/>
              <a:t>iletmenin</a:t>
            </a:r>
            <a:r>
              <a:rPr lang="en-IE" dirty="0"/>
              <a:t> en </a:t>
            </a:r>
            <a:r>
              <a:rPr lang="en-IE" dirty="0" err="1"/>
              <a:t>güçlü</a:t>
            </a:r>
            <a:r>
              <a:rPr lang="en-IE" dirty="0"/>
              <a:t> </a:t>
            </a:r>
            <a:r>
              <a:rPr lang="en-IE" dirty="0" err="1"/>
              <a:t>yollarından</a:t>
            </a:r>
            <a:r>
              <a:rPr lang="en-IE" dirty="0"/>
              <a:t> </a:t>
            </a:r>
            <a:r>
              <a:rPr lang="en-IE" dirty="0" err="1"/>
              <a:t>biridir</a:t>
            </a:r>
            <a:r>
              <a:rPr lang="en-IE" dirty="0"/>
              <a:t>.</a:t>
            </a:r>
          </a:p>
          <a:p>
            <a:r>
              <a:rPr lang="en-IE" dirty="0" err="1"/>
              <a:t>Sosyal</a:t>
            </a:r>
            <a:r>
              <a:rPr lang="en-IE" dirty="0"/>
              <a:t> </a:t>
            </a:r>
            <a:r>
              <a:rPr lang="en-IE" dirty="0" err="1"/>
              <a:t>inovasyon</a:t>
            </a:r>
            <a:r>
              <a:rPr lang="en-IE" dirty="0"/>
              <a:t> </a:t>
            </a:r>
            <a:r>
              <a:rPr lang="en-IE" dirty="0" err="1"/>
              <a:t>hikayeleri</a:t>
            </a:r>
            <a:r>
              <a:rPr lang="en-IE" dirty="0"/>
              <a:t>, </a:t>
            </a:r>
            <a:r>
              <a:rPr lang="en-IE" dirty="0" err="1"/>
              <a:t>insanların</a:t>
            </a:r>
            <a:r>
              <a:rPr lang="en-IE" dirty="0"/>
              <a:t> </a:t>
            </a:r>
            <a:r>
              <a:rPr lang="en-IE" dirty="0" err="1"/>
              <a:t>duymak</a:t>
            </a:r>
            <a:r>
              <a:rPr lang="en-IE" dirty="0"/>
              <a:t> </a:t>
            </a:r>
            <a:r>
              <a:rPr lang="en-IE" dirty="0" err="1"/>
              <a:t>istediği</a:t>
            </a:r>
            <a:r>
              <a:rPr lang="en-IE" dirty="0"/>
              <a:t> </a:t>
            </a:r>
            <a:r>
              <a:rPr lang="en-IE" dirty="0" err="1"/>
              <a:t>hikayeler</a:t>
            </a:r>
            <a:r>
              <a:rPr lang="en-IE" dirty="0"/>
              <a:t>, </a:t>
            </a:r>
            <a:r>
              <a:rPr lang="en-IE" dirty="0" err="1"/>
              <a:t>doğru</a:t>
            </a:r>
            <a:r>
              <a:rPr lang="en-IE" dirty="0"/>
              <a:t> </a:t>
            </a:r>
            <a:r>
              <a:rPr lang="en-IE" dirty="0" err="1"/>
              <a:t>yönde</a:t>
            </a:r>
            <a:r>
              <a:rPr lang="en-IE" dirty="0"/>
              <a:t> </a:t>
            </a:r>
            <a:r>
              <a:rPr lang="en-IE" dirty="0" err="1"/>
              <a:t>değişimin</a:t>
            </a:r>
            <a:r>
              <a:rPr lang="en-IE" dirty="0"/>
              <a:t> </a:t>
            </a:r>
            <a:r>
              <a:rPr lang="en-IE" dirty="0" err="1"/>
              <a:t>cesaret</a:t>
            </a:r>
            <a:r>
              <a:rPr lang="en-IE" dirty="0"/>
              <a:t> </a:t>
            </a:r>
            <a:r>
              <a:rPr lang="en-IE" dirty="0" err="1"/>
              <a:t>verici</a:t>
            </a:r>
            <a:r>
              <a:rPr lang="en-IE" dirty="0"/>
              <a:t> </a:t>
            </a:r>
            <a:r>
              <a:rPr lang="en-IE" dirty="0" err="1"/>
              <a:t>pozitifliği</a:t>
            </a:r>
            <a:r>
              <a:rPr lang="en-IE" dirty="0"/>
              <a:t>, </a:t>
            </a:r>
            <a:r>
              <a:rPr lang="en-IE" dirty="0" err="1"/>
              <a:t>ilgili</a:t>
            </a:r>
            <a:r>
              <a:rPr lang="en-IE" dirty="0"/>
              <a:t> </a:t>
            </a:r>
            <a:r>
              <a:rPr lang="en-IE" dirty="0" err="1"/>
              <a:t>herkes</a:t>
            </a:r>
            <a:r>
              <a:rPr lang="en-IE" dirty="0"/>
              <a:t> </a:t>
            </a:r>
            <a:r>
              <a:rPr lang="en-IE" dirty="0" err="1"/>
              <a:t>için</a:t>
            </a:r>
            <a:r>
              <a:rPr lang="en-IE" dirty="0"/>
              <a:t> '</a:t>
            </a:r>
            <a:r>
              <a:rPr lang="en-IE" dirty="0" err="1"/>
              <a:t>sosyal</a:t>
            </a:r>
            <a:r>
              <a:rPr lang="en-IE" dirty="0"/>
              <a:t> </a:t>
            </a:r>
            <a:r>
              <a:rPr lang="en-IE" dirty="0" err="1"/>
              <a:t>iyilik</a:t>
            </a:r>
            <a:r>
              <a:rPr lang="en-IE" dirty="0"/>
              <a:t>' </a:t>
            </a:r>
            <a:r>
              <a:rPr lang="en-IE" dirty="0" err="1"/>
              <a:t>yapmak</a:t>
            </a:r>
            <a:r>
              <a:rPr lang="en-IE" dirty="0"/>
              <a:t> </a:t>
            </a:r>
            <a:r>
              <a:rPr lang="en-IE" dirty="0" err="1"/>
              <a:t>ve</a:t>
            </a:r>
            <a:r>
              <a:rPr lang="en-IE" dirty="0"/>
              <a:t> </a:t>
            </a:r>
            <a:r>
              <a:rPr lang="en-IE" dirty="0" err="1"/>
              <a:t>bizi</a:t>
            </a:r>
            <a:r>
              <a:rPr lang="en-IE" dirty="0"/>
              <a:t> </a:t>
            </a:r>
            <a:r>
              <a:rPr lang="en-IE" dirty="0" err="1"/>
              <a:t>geleceğe</a:t>
            </a:r>
            <a:r>
              <a:rPr lang="en-IE" dirty="0"/>
              <a:t> </a:t>
            </a:r>
            <a:r>
              <a:rPr lang="en-IE" dirty="0" err="1"/>
              <a:t>götüren</a:t>
            </a:r>
            <a:r>
              <a:rPr lang="en-IE" dirty="0"/>
              <a:t> </a:t>
            </a:r>
            <a:r>
              <a:rPr lang="en-IE" dirty="0" err="1"/>
              <a:t>dünya</a:t>
            </a:r>
            <a:r>
              <a:rPr lang="en-IE" dirty="0"/>
              <a:t> </a:t>
            </a:r>
            <a:r>
              <a:rPr lang="en-IE" dirty="0" err="1"/>
              <a:t>üzerinde</a:t>
            </a:r>
            <a:r>
              <a:rPr lang="en-IE" dirty="0"/>
              <a:t> </a:t>
            </a:r>
            <a:r>
              <a:rPr lang="en-IE" dirty="0" err="1"/>
              <a:t>olumlu</a:t>
            </a:r>
            <a:r>
              <a:rPr lang="en-IE" dirty="0"/>
              <a:t> </a:t>
            </a:r>
            <a:r>
              <a:rPr lang="en-IE" dirty="0" err="1"/>
              <a:t>bir</a:t>
            </a:r>
            <a:r>
              <a:rPr lang="en-IE" dirty="0"/>
              <a:t> </a:t>
            </a:r>
            <a:r>
              <a:rPr lang="en-IE" dirty="0" err="1"/>
              <a:t>etkiye</a:t>
            </a:r>
            <a:r>
              <a:rPr lang="en-IE" dirty="0"/>
              <a:t> </a:t>
            </a:r>
            <a:r>
              <a:rPr lang="en-IE" dirty="0" err="1"/>
              <a:t>sahip</a:t>
            </a:r>
            <a:r>
              <a:rPr lang="en-IE" dirty="0"/>
              <a:t> </a:t>
            </a:r>
            <a:r>
              <a:rPr lang="en-IE" dirty="0" err="1"/>
              <a:t>olmak</a:t>
            </a:r>
            <a:r>
              <a:rPr lang="en-IE" dirty="0"/>
              <a:t> </a:t>
            </a:r>
            <a:r>
              <a:rPr lang="en-IE" dirty="0" err="1"/>
              <a:t>insanların</a:t>
            </a:r>
            <a:r>
              <a:rPr lang="en-IE" dirty="0"/>
              <a:t> </a:t>
            </a:r>
            <a:r>
              <a:rPr lang="en-IE" dirty="0" err="1"/>
              <a:t>duymak</a:t>
            </a:r>
            <a:r>
              <a:rPr lang="en-IE" dirty="0"/>
              <a:t> </a:t>
            </a:r>
            <a:r>
              <a:rPr lang="en-IE" dirty="0" err="1"/>
              <a:t>istediği</a:t>
            </a:r>
            <a:r>
              <a:rPr lang="en-IE" dirty="0"/>
              <a:t> </a:t>
            </a:r>
            <a:r>
              <a:rPr lang="en-IE" dirty="0" err="1"/>
              <a:t>hikayelerdir</a:t>
            </a:r>
            <a:r>
              <a:rPr lang="en-IE" dirty="0"/>
              <a:t>.</a:t>
            </a:r>
            <a:endParaRPr lang="en-IE" dirty="0"/>
          </a:p>
        </p:txBody>
      </p:sp>
      <p:pic>
        <p:nvPicPr>
          <p:cNvPr id="14" name="Picture Placeholder 13" descr="A picture containing sky, person&#10;&#10;Description automatically generated">
            <a:extLst>
              <a:ext uri="{FF2B5EF4-FFF2-40B4-BE49-F238E27FC236}">
                <a16:creationId xmlns:a16="http://schemas.microsoft.com/office/drawing/2014/main" xmlns="" id="{FCAA407D-1738-4662-9A09-E03A23E727DB}"/>
              </a:ext>
            </a:extLst>
          </p:cNvPr>
          <p:cNvPicPr>
            <a:picLocks noGrp="1" noChangeAspect="1"/>
          </p:cNvPicPr>
          <p:nvPr>
            <p:ph type="pic" sz="quarter" idx="16"/>
          </p:nvPr>
        </p:nvPicPr>
        <p:blipFill>
          <a:blip r:embed="rId2"/>
          <a:srcRect l="17748" r="17748"/>
          <a:stretch>
            <a:fillRect/>
          </a:stretch>
        </p:blipFill>
        <p:spPr/>
      </p:pic>
    </p:spTree>
    <p:extLst>
      <p:ext uri="{BB962C8B-B14F-4D97-AF65-F5344CB8AC3E}">
        <p14:creationId xmlns:p14="http://schemas.microsoft.com/office/powerpoint/2010/main" val="3108805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extLst>
              <a:ext uri="{FF2B5EF4-FFF2-40B4-BE49-F238E27FC236}">
                <a16:creationId xmlns:a16="http://schemas.microsoft.com/office/drawing/2014/main" xmlns="" id="{6B2FA820-C0B4-4BF1-9DB7-A8EA5035C3A5}"/>
              </a:ext>
            </a:extLst>
          </p:cNvPr>
          <p:cNvPicPr>
            <a:picLocks noChangeAspect="1"/>
          </p:cNvPicPr>
          <p:nvPr/>
        </p:nvPicPr>
        <p:blipFill>
          <a:blip r:embed="rId3"/>
          <a:stretch>
            <a:fillRect/>
          </a:stretch>
        </p:blipFill>
        <p:spPr>
          <a:xfrm>
            <a:off x="3684760" y="4730494"/>
            <a:ext cx="5078995" cy="1812790"/>
          </a:xfrm>
          <a:prstGeom prst="rect">
            <a:avLst/>
          </a:prstGeom>
        </p:spPr>
      </p:pic>
      <p:pic>
        <p:nvPicPr>
          <p:cNvPr id="16" name="Picture 15">
            <a:hlinkClick r:id="rId2"/>
            <a:extLst>
              <a:ext uri="{FF2B5EF4-FFF2-40B4-BE49-F238E27FC236}">
                <a16:creationId xmlns:a16="http://schemas.microsoft.com/office/drawing/2014/main" xmlns="" id="{49A2E18B-745F-40A6-A9FF-27DF37D63F75}"/>
              </a:ext>
            </a:extLst>
          </p:cNvPr>
          <p:cNvPicPr>
            <a:picLocks noChangeAspect="1"/>
          </p:cNvPicPr>
          <p:nvPr/>
        </p:nvPicPr>
        <p:blipFill>
          <a:blip r:embed="rId4"/>
          <a:stretch>
            <a:fillRect/>
          </a:stretch>
        </p:blipFill>
        <p:spPr>
          <a:xfrm>
            <a:off x="3941275" y="3024339"/>
            <a:ext cx="4309450" cy="1429117"/>
          </a:xfrm>
          <a:prstGeom prst="rect">
            <a:avLst/>
          </a:prstGeom>
        </p:spPr>
      </p:pic>
      <p:pic>
        <p:nvPicPr>
          <p:cNvPr id="20" name="Picture 19">
            <a:hlinkClick r:id="rId2"/>
            <a:extLst>
              <a:ext uri="{FF2B5EF4-FFF2-40B4-BE49-F238E27FC236}">
                <a16:creationId xmlns:a16="http://schemas.microsoft.com/office/drawing/2014/main" xmlns="" id="{6D1A75D8-F158-4580-A591-E51905B4EFC2}"/>
              </a:ext>
            </a:extLst>
          </p:cNvPr>
          <p:cNvPicPr>
            <a:picLocks noChangeAspect="1"/>
          </p:cNvPicPr>
          <p:nvPr/>
        </p:nvPicPr>
        <p:blipFill rotWithShape="1">
          <a:blip r:embed="rId5"/>
          <a:srcRect l="34778"/>
          <a:stretch/>
        </p:blipFill>
        <p:spPr>
          <a:xfrm>
            <a:off x="8388686" y="2074590"/>
            <a:ext cx="3582527" cy="1492029"/>
          </a:xfrm>
          <a:prstGeom prst="rect">
            <a:avLst/>
          </a:prstGeom>
        </p:spPr>
      </p:pic>
      <p:pic>
        <p:nvPicPr>
          <p:cNvPr id="22" name="Picture 21">
            <a:hlinkClick r:id="rId2"/>
            <a:extLst>
              <a:ext uri="{FF2B5EF4-FFF2-40B4-BE49-F238E27FC236}">
                <a16:creationId xmlns:a16="http://schemas.microsoft.com/office/drawing/2014/main" xmlns="" id="{A2DBCFD3-F2D2-4C72-9608-D3B6E59768E9}"/>
              </a:ext>
            </a:extLst>
          </p:cNvPr>
          <p:cNvPicPr>
            <a:picLocks noChangeAspect="1"/>
          </p:cNvPicPr>
          <p:nvPr/>
        </p:nvPicPr>
        <p:blipFill rotWithShape="1">
          <a:blip r:embed="rId6"/>
          <a:srcRect r="1812" b="36738"/>
          <a:stretch/>
        </p:blipFill>
        <p:spPr>
          <a:xfrm>
            <a:off x="3748134" y="114622"/>
            <a:ext cx="7360468" cy="1288665"/>
          </a:xfrm>
          <a:prstGeom prst="rect">
            <a:avLst/>
          </a:prstGeom>
        </p:spPr>
      </p:pic>
      <p:pic>
        <p:nvPicPr>
          <p:cNvPr id="30" name="Picture 29">
            <a:hlinkClick r:id="rId2"/>
            <a:extLst>
              <a:ext uri="{FF2B5EF4-FFF2-40B4-BE49-F238E27FC236}">
                <a16:creationId xmlns:a16="http://schemas.microsoft.com/office/drawing/2014/main" xmlns="" id="{DA1F1A22-D6A2-4825-9B95-3DF138190680}"/>
              </a:ext>
            </a:extLst>
          </p:cNvPr>
          <p:cNvPicPr>
            <a:picLocks noChangeAspect="1"/>
          </p:cNvPicPr>
          <p:nvPr/>
        </p:nvPicPr>
        <p:blipFill>
          <a:blip r:embed="rId7"/>
          <a:stretch>
            <a:fillRect/>
          </a:stretch>
        </p:blipFill>
        <p:spPr>
          <a:xfrm>
            <a:off x="9146553" y="5099392"/>
            <a:ext cx="2526381" cy="1643986"/>
          </a:xfrm>
          <a:prstGeom prst="rect">
            <a:avLst/>
          </a:prstGeom>
        </p:spPr>
      </p:pic>
      <p:sp>
        <p:nvSpPr>
          <p:cNvPr id="19" name="TextBox 18">
            <a:extLst>
              <a:ext uri="{FF2B5EF4-FFF2-40B4-BE49-F238E27FC236}">
                <a16:creationId xmlns:a16="http://schemas.microsoft.com/office/drawing/2014/main" xmlns="" id="{BEE96044-C878-4005-8370-4EA30E008EA5}"/>
              </a:ext>
            </a:extLst>
          </p:cNvPr>
          <p:cNvSpPr txBox="1"/>
          <p:nvPr/>
        </p:nvSpPr>
        <p:spPr>
          <a:xfrm>
            <a:off x="111706" y="1145891"/>
            <a:ext cx="3326012" cy="5355312"/>
          </a:xfrm>
          <a:prstGeom prst="rect">
            <a:avLst/>
          </a:prstGeom>
          <a:noFill/>
        </p:spPr>
        <p:txBody>
          <a:bodyPr wrap="square" rtlCol="0">
            <a:spAutoFit/>
          </a:bodyPr>
          <a:lstStyle/>
          <a:p>
            <a:pPr marL="342900" indent="-342900">
              <a:buFont typeface="Wingdings" panose="05000000000000000000" pitchFamily="2" charset="2"/>
              <a:buChar char="ü"/>
            </a:pPr>
            <a:r>
              <a:rPr lang="en-IE" dirty="0" err="1"/>
              <a:t>İletişim</a:t>
            </a:r>
            <a:r>
              <a:rPr lang="en-IE" dirty="0"/>
              <a:t> </a:t>
            </a:r>
            <a:r>
              <a:rPr lang="en-IE" dirty="0" err="1"/>
              <a:t>kurmak</a:t>
            </a:r>
            <a:r>
              <a:rPr lang="en-IE" dirty="0"/>
              <a:t> </a:t>
            </a:r>
            <a:r>
              <a:rPr lang="en-IE" dirty="0" err="1"/>
              <a:t>ve</a:t>
            </a:r>
            <a:r>
              <a:rPr lang="en-IE" dirty="0"/>
              <a:t> </a:t>
            </a:r>
            <a:r>
              <a:rPr lang="en-IE" dirty="0" err="1"/>
              <a:t>eğitmek</a:t>
            </a:r>
            <a:r>
              <a:rPr lang="en-IE" dirty="0"/>
              <a:t> </a:t>
            </a:r>
            <a:r>
              <a:rPr lang="en-IE" dirty="0" err="1"/>
              <a:t>için</a:t>
            </a:r>
            <a:r>
              <a:rPr lang="en-IE" dirty="0"/>
              <a:t> </a:t>
            </a:r>
            <a:r>
              <a:rPr lang="en-IE" dirty="0" err="1"/>
              <a:t>Temas</a:t>
            </a:r>
            <a:r>
              <a:rPr lang="en-IE" dirty="0"/>
              <a:t> </a:t>
            </a:r>
            <a:r>
              <a:rPr lang="en-IE" dirty="0" err="1"/>
              <a:t>Bölümüne</a:t>
            </a:r>
            <a:r>
              <a:rPr lang="en-IE" dirty="0"/>
              <a:t> </a:t>
            </a:r>
            <a:r>
              <a:rPr lang="en-IE" dirty="0" err="1"/>
              <a:t>girin</a:t>
            </a:r>
            <a:endParaRPr lang="en-IE" dirty="0"/>
          </a:p>
          <a:p>
            <a:pPr marL="342900" indent="-342900">
              <a:buFont typeface="Wingdings" panose="05000000000000000000" pitchFamily="2" charset="2"/>
              <a:buChar char="ü"/>
            </a:pPr>
            <a:r>
              <a:rPr lang="en-IE" dirty="0" err="1"/>
              <a:t>Kurucuların</a:t>
            </a:r>
            <a:r>
              <a:rPr lang="en-IE" dirty="0"/>
              <a:t> her </a:t>
            </a:r>
            <a:r>
              <a:rPr lang="en-IE" dirty="0" err="1"/>
              <a:t>birinin</a:t>
            </a:r>
            <a:r>
              <a:rPr lang="en-IE" dirty="0"/>
              <a:t> </a:t>
            </a:r>
            <a:r>
              <a:rPr lang="en-IE" dirty="0" err="1"/>
              <a:t>arkasındaki</a:t>
            </a:r>
            <a:r>
              <a:rPr lang="en-IE" dirty="0"/>
              <a:t> </a:t>
            </a:r>
            <a:r>
              <a:rPr lang="en-IE" dirty="0" err="1"/>
              <a:t>hikaye</a:t>
            </a:r>
            <a:endParaRPr lang="en-IE" dirty="0"/>
          </a:p>
          <a:p>
            <a:pPr marL="342900" indent="-342900">
              <a:buFont typeface="Wingdings" panose="05000000000000000000" pitchFamily="2" charset="2"/>
              <a:buChar char="ü"/>
            </a:pPr>
            <a:r>
              <a:rPr lang="en-IE" dirty="0" err="1"/>
              <a:t>Destekleyenler</a:t>
            </a:r>
            <a:r>
              <a:rPr lang="en-IE" dirty="0"/>
              <a:t> </a:t>
            </a:r>
            <a:r>
              <a:rPr lang="en-IE" dirty="0" err="1"/>
              <a:t>ve</a:t>
            </a:r>
            <a:r>
              <a:rPr lang="en-IE" dirty="0"/>
              <a:t> </a:t>
            </a:r>
            <a:r>
              <a:rPr lang="en-IE" dirty="0" err="1"/>
              <a:t>İttifaklar</a:t>
            </a:r>
            <a:endParaRPr lang="en-IE" dirty="0"/>
          </a:p>
          <a:p>
            <a:pPr marL="342900" indent="-342900">
              <a:buFont typeface="Wingdings" panose="05000000000000000000" pitchFamily="2" charset="2"/>
              <a:buChar char="ü"/>
            </a:pPr>
            <a:r>
              <a:rPr lang="en-IE" dirty="0" err="1"/>
              <a:t>Okuyucuların</a:t>
            </a:r>
            <a:r>
              <a:rPr lang="en-IE" dirty="0"/>
              <a:t> </a:t>
            </a:r>
            <a:r>
              <a:rPr lang="en-IE" dirty="0" err="1"/>
              <a:t>nasıl</a:t>
            </a:r>
            <a:r>
              <a:rPr lang="en-IE" dirty="0"/>
              <a:t> </a:t>
            </a:r>
            <a:r>
              <a:rPr lang="en-IE" dirty="0" err="1"/>
              <a:t>yapıldığını</a:t>
            </a:r>
            <a:r>
              <a:rPr lang="en-IE" dirty="0"/>
              <a:t> </a:t>
            </a:r>
            <a:r>
              <a:rPr lang="en-IE" dirty="0" err="1"/>
              <a:t>kolayca</a:t>
            </a:r>
            <a:r>
              <a:rPr lang="en-IE" dirty="0"/>
              <a:t> </a:t>
            </a:r>
            <a:r>
              <a:rPr lang="en-IE" dirty="0" err="1"/>
              <a:t>anlayabilmeleri</a:t>
            </a:r>
            <a:r>
              <a:rPr lang="en-IE" dirty="0"/>
              <a:t> </a:t>
            </a:r>
            <a:r>
              <a:rPr lang="en-IE" dirty="0" err="1"/>
              <a:t>için</a:t>
            </a:r>
            <a:r>
              <a:rPr lang="en-IE" dirty="0"/>
              <a:t> </a:t>
            </a:r>
            <a:r>
              <a:rPr lang="en-IE" dirty="0" err="1"/>
              <a:t>grafikler</a:t>
            </a:r>
            <a:r>
              <a:rPr lang="en-IE" dirty="0"/>
              <a:t>, </a:t>
            </a:r>
            <a:r>
              <a:rPr lang="en-IE" dirty="0" err="1"/>
              <a:t>belirli</a:t>
            </a:r>
            <a:r>
              <a:rPr lang="en-IE" dirty="0"/>
              <a:t> '</a:t>
            </a:r>
            <a:r>
              <a:rPr lang="en-IE" dirty="0" err="1"/>
              <a:t>ürünler</a:t>
            </a:r>
            <a:r>
              <a:rPr lang="en-IE" dirty="0"/>
              <a:t>' </a:t>
            </a:r>
            <a:r>
              <a:rPr lang="en-IE" dirty="0" err="1"/>
              <a:t>sayfasına</a:t>
            </a:r>
            <a:r>
              <a:rPr lang="en-IE" dirty="0"/>
              <a:t> </a:t>
            </a:r>
            <a:r>
              <a:rPr lang="en-IE" dirty="0" err="1"/>
              <a:t>getirmek</a:t>
            </a:r>
            <a:r>
              <a:rPr lang="en-IE" dirty="0"/>
              <a:t> </a:t>
            </a:r>
            <a:r>
              <a:rPr lang="en-IE" dirty="0" err="1"/>
              <a:t>için</a:t>
            </a:r>
            <a:r>
              <a:rPr lang="en-IE" dirty="0"/>
              <a:t> QR </a:t>
            </a:r>
            <a:r>
              <a:rPr lang="en-IE" dirty="0" err="1"/>
              <a:t>kodu</a:t>
            </a:r>
            <a:endParaRPr lang="en-IE" dirty="0"/>
          </a:p>
          <a:p>
            <a:pPr marL="342900" indent="-342900">
              <a:buFont typeface="Wingdings" panose="05000000000000000000" pitchFamily="2" charset="2"/>
              <a:buChar char="ü"/>
            </a:pPr>
            <a:r>
              <a:rPr lang="en-IE" dirty="0"/>
              <a:t>DOW </a:t>
            </a:r>
            <a:r>
              <a:rPr lang="en-IE" dirty="0" err="1"/>
              <a:t>gibi</a:t>
            </a:r>
            <a:r>
              <a:rPr lang="en-IE" dirty="0"/>
              <a:t> </a:t>
            </a:r>
            <a:r>
              <a:rPr lang="en-IE" dirty="0" err="1"/>
              <a:t>diğer</a:t>
            </a:r>
            <a:r>
              <a:rPr lang="en-IE" dirty="0"/>
              <a:t> </a:t>
            </a:r>
            <a:r>
              <a:rPr lang="en-IE" dirty="0" err="1"/>
              <a:t>büyük</a:t>
            </a:r>
            <a:r>
              <a:rPr lang="en-IE" dirty="0"/>
              <a:t> </a:t>
            </a:r>
            <a:r>
              <a:rPr lang="en-IE" dirty="0" err="1"/>
              <a:t>şirketler</a:t>
            </a:r>
            <a:r>
              <a:rPr lang="en-IE" dirty="0"/>
              <a:t> </a:t>
            </a:r>
            <a:r>
              <a:rPr lang="en-IE" dirty="0" err="1"/>
              <a:t>üzerinde</a:t>
            </a:r>
            <a:r>
              <a:rPr lang="en-IE" dirty="0"/>
              <a:t> </a:t>
            </a:r>
            <a:r>
              <a:rPr lang="en-IE" dirty="0" err="1"/>
              <a:t>bir</a:t>
            </a:r>
            <a:r>
              <a:rPr lang="en-IE" dirty="0"/>
              <a:t> </a:t>
            </a:r>
            <a:r>
              <a:rPr lang="en-IE" dirty="0" err="1"/>
              <a:t>etki</a:t>
            </a:r>
            <a:r>
              <a:rPr lang="en-IE" dirty="0"/>
              <a:t> </a:t>
            </a:r>
            <a:r>
              <a:rPr lang="en-IE" dirty="0" err="1"/>
              <a:t>yaratmaya</a:t>
            </a:r>
            <a:r>
              <a:rPr lang="en-IE" dirty="0"/>
              <a:t> </a:t>
            </a:r>
            <a:r>
              <a:rPr lang="en-IE" dirty="0" err="1"/>
              <a:t>nasıl</a:t>
            </a:r>
            <a:r>
              <a:rPr lang="en-IE" dirty="0"/>
              <a:t> </a:t>
            </a:r>
            <a:r>
              <a:rPr lang="en-IE" dirty="0" err="1"/>
              <a:t>yardımcı</a:t>
            </a:r>
            <a:r>
              <a:rPr lang="en-IE" dirty="0"/>
              <a:t> </a:t>
            </a:r>
            <a:r>
              <a:rPr lang="en-IE" dirty="0" err="1"/>
              <a:t>olduğu</a:t>
            </a:r>
            <a:r>
              <a:rPr lang="en-IE" dirty="0"/>
              <a:t> </a:t>
            </a:r>
            <a:r>
              <a:rPr lang="en-IE" dirty="0" err="1"/>
              <a:t>Vaka</a:t>
            </a:r>
            <a:r>
              <a:rPr lang="en-IE" dirty="0"/>
              <a:t> </a:t>
            </a:r>
            <a:r>
              <a:rPr lang="en-IE" dirty="0" err="1"/>
              <a:t>Çalışmaları</a:t>
            </a:r>
            <a:endParaRPr lang="en-IE" dirty="0"/>
          </a:p>
          <a:p>
            <a:pPr marL="342900" indent="-342900">
              <a:buFont typeface="Wingdings" panose="05000000000000000000" pitchFamily="2" charset="2"/>
              <a:buChar char="ü"/>
            </a:pPr>
            <a:r>
              <a:rPr lang="en-IE" dirty="0" err="1"/>
              <a:t>Bloglarla</a:t>
            </a:r>
            <a:r>
              <a:rPr lang="en-IE" dirty="0"/>
              <a:t> Haber </a:t>
            </a:r>
            <a:r>
              <a:rPr lang="en-IE" dirty="0" err="1"/>
              <a:t>Bölümü</a:t>
            </a:r>
            <a:r>
              <a:rPr lang="en-IE" dirty="0"/>
              <a:t> </a:t>
            </a:r>
            <a:r>
              <a:rPr lang="en-IE" dirty="0" err="1"/>
              <a:t>Uzmanların</a:t>
            </a:r>
            <a:r>
              <a:rPr lang="en-IE" dirty="0"/>
              <a:t> </a:t>
            </a:r>
            <a:r>
              <a:rPr lang="en-IE" dirty="0" err="1"/>
              <a:t>nasıl</a:t>
            </a:r>
            <a:r>
              <a:rPr lang="en-IE" dirty="0"/>
              <a:t> </a:t>
            </a:r>
            <a:r>
              <a:rPr lang="en-IE" dirty="0" err="1"/>
              <a:t>dahil</a:t>
            </a:r>
            <a:r>
              <a:rPr lang="en-IE" dirty="0"/>
              <a:t> </a:t>
            </a:r>
            <a:r>
              <a:rPr lang="en-IE" dirty="0" err="1"/>
              <a:t>olduğunu</a:t>
            </a:r>
            <a:r>
              <a:rPr lang="en-IE" dirty="0"/>
              <a:t> </a:t>
            </a:r>
            <a:r>
              <a:rPr lang="en-IE" dirty="0" err="1"/>
              <a:t>ve</a:t>
            </a:r>
            <a:r>
              <a:rPr lang="en-IE" dirty="0"/>
              <a:t> </a:t>
            </a:r>
            <a:r>
              <a:rPr lang="en-IE" dirty="0" err="1"/>
              <a:t>yardım</a:t>
            </a:r>
            <a:r>
              <a:rPr lang="en-IE" dirty="0"/>
              <a:t> </a:t>
            </a:r>
            <a:r>
              <a:rPr lang="en-IE" dirty="0" err="1"/>
              <a:t>ettiğini</a:t>
            </a:r>
            <a:r>
              <a:rPr lang="en-IE" dirty="0"/>
              <a:t> </a:t>
            </a:r>
            <a:r>
              <a:rPr lang="en-IE" dirty="0" err="1"/>
              <a:t>gösteren</a:t>
            </a:r>
            <a:r>
              <a:rPr lang="en-IE" dirty="0"/>
              <a:t> </a:t>
            </a:r>
            <a:r>
              <a:rPr lang="en-IE" dirty="0" err="1"/>
              <a:t>bir</a:t>
            </a:r>
            <a:r>
              <a:rPr lang="en-IE" dirty="0"/>
              <a:t> </a:t>
            </a:r>
            <a:r>
              <a:rPr lang="en-IE" dirty="0" err="1"/>
              <a:t>makale</a:t>
            </a:r>
            <a:endParaRPr lang="en-IE" dirty="0"/>
          </a:p>
          <a:p>
            <a:pPr marL="342900" indent="-342900">
              <a:buFont typeface="Wingdings" panose="05000000000000000000" pitchFamily="2" charset="2"/>
              <a:buChar char="ü"/>
            </a:pPr>
            <a:r>
              <a:rPr lang="en-IE" dirty="0" err="1"/>
              <a:t>Sosyal</a:t>
            </a:r>
            <a:r>
              <a:rPr lang="en-IE" dirty="0"/>
              <a:t> </a:t>
            </a:r>
            <a:r>
              <a:rPr lang="en-IE" dirty="0" err="1"/>
              <a:t>Medya</a:t>
            </a:r>
            <a:r>
              <a:rPr lang="en-IE" dirty="0"/>
              <a:t> </a:t>
            </a:r>
            <a:r>
              <a:rPr lang="en-IE" dirty="0" err="1"/>
              <a:t>Kanalları</a:t>
            </a:r>
            <a:endParaRPr lang="en-IE" dirty="0"/>
          </a:p>
        </p:txBody>
      </p:sp>
      <p:pic>
        <p:nvPicPr>
          <p:cNvPr id="7" name="Picture 6">
            <a:hlinkClick r:id="rId2"/>
            <a:extLst>
              <a:ext uri="{FF2B5EF4-FFF2-40B4-BE49-F238E27FC236}">
                <a16:creationId xmlns:a16="http://schemas.microsoft.com/office/drawing/2014/main" xmlns="" id="{B2EAE322-1CC6-45B9-B90A-4B5007BCBDF5}"/>
              </a:ext>
            </a:extLst>
          </p:cNvPr>
          <p:cNvPicPr>
            <a:picLocks noChangeAspect="1"/>
          </p:cNvPicPr>
          <p:nvPr/>
        </p:nvPicPr>
        <p:blipFill>
          <a:blip r:embed="rId8"/>
          <a:stretch>
            <a:fillRect/>
          </a:stretch>
        </p:blipFill>
        <p:spPr>
          <a:xfrm>
            <a:off x="3867756" y="1271157"/>
            <a:ext cx="4401308" cy="1536755"/>
          </a:xfrm>
          <a:prstGeom prst="rect">
            <a:avLst/>
          </a:prstGeom>
        </p:spPr>
      </p:pic>
      <p:sp>
        <p:nvSpPr>
          <p:cNvPr id="21" name="Arrow: Down 20">
            <a:extLst>
              <a:ext uri="{FF2B5EF4-FFF2-40B4-BE49-F238E27FC236}">
                <a16:creationId xmlns:a16="http://schemas.microsoft.com/office/drawing/2014/main" xmlns="" id="{FDEB1A05-6916-4DA6-AF9C-DD26190EA5A6}"/>
              </a:ext>
            </a:extLst>
          </p:cNvPr>
          <p:cNvSpPr/>
          <p:nvPr/>
        </p:nvSpPr>
        <p:spPr>
          <a:xfrm rot="15982024">
            <a:off x="4801773" y="-345969"/>
            <a:ext cx="328943" cy="3057053"/>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Arrow: Down 22">
            <a:extLst>
              <a:ext uri="{FF2B5EF4-FFF2-40B4-BE49-F238E27FC236}">
                <a16:creationId xmlns:a16="http://schemas.microsoft.com/office/drawing/2014/main" xmlns="" id="{4F26D4EF-D17E-4185-843F-9A735F5C99AB}"/>
              </a:ext>
            </a:extLst>
          </p:cNvPr>
          <p:cNvSpPr/>
          <p:nvPr/>
        </p:nvSpPr>
        <p:spPr>
          <a:xfrm rot="16200000">
            <a:off x="3238399" y="1739285"/>
            <a:ext cx="328943" cy="1034173"/>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Arrow: Down 24">
            <a:extLst>
              <a:ext uri="{FF2B5EF4-FFF2-40B4-BE49-F238E27FC236}">
                <a16:creationId xmlns:a16="http://schemas.microsoft.com/office/drawing/2014/main" xmlns="" id="{2F5C7F75-C0E2-4893-9E9C-7D4084735624}"/>
              </a:ext>
            </a:extLst>
          </p:cNvPr>
          <p:cNvSpPr/>
          <p:nvPr/>
        </p:nvSpPr>
        <p:spPr>
          <a:xfrm rot="16200000">
            <a:off x="3471920" y="2961667"/>
            <a:ext cx="328943" cy="736182"/>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7" name="Arrow: Down 26">
            <a:extLst>
              <a:ext uri="{FF2B5EF4-FFF2-40B4-BE49-F238E27FC236}">
                <a16:creationId xmlns:a16="http://schemas.microsoft.com/office/drawing/2014/main" xmlns="" id="{29164191-3A08-4DC7-A4D6-B48E5D351078}"/>
              </a:ext>
            </a:extLst>
          </p:cNvPr>
          <p:cNvSpPr/>
          <p:nvPr/>
        </p:nvSpPr>
        <p:spPr>
          <a:xfrm rot="16200000">
            <a:off x="6058696" y="867710"/>
            <a:ext cx="328943" cy="5551955"/>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Arrow: Down 28">
            <a:extLst>
              <a:ext uri="{FF2B5EF4-FFF2-40B4-BE49-F238E27FC236}">
                <a16:creationId xmlns:a16="http://schemas.microsoft.com/office/drawing/2014/main" xmlns="" id="{6D430660-D50E-4B7E-BE7F-610E37927809}"/>
              </a:ext>
            </a:extLst>
          </p:cNvPr>
          <p:cNvSpPr/>
          <p:nvPr/>
        </p:nvSpPr>
        <p:spPr>
          <a:xfrm rot="17870929">
            <a:off x="3137490" y="5233827"/>
            <a:ext cx="328943" cy="915268"/>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1" name="Text Placeholder 5">
            <a:extLst>
              <a:ext uri="{FF2B5EF4-FFF2-40B4-BE49-F238E27FC236}">
                <a16:creationId xmlns:a16="http://schemas.microsoft.com/office/drawing/2014/main" xmlns="" id="{BF1E93AB-E24E-4D75-9432-D92FA1439C82}"/>
              </a:ext>
            </a:extLst>
          </p:cNvPr>
          <p:cNvSpPr txBox="1">
            <a:spLocks/>
          </p:cNvSpPr>
          <p:nvPr/>
        </p:nvSpPr>
        <p:spPr>
          <a:xfrm>
            <a:off x="249652" y="-1"/>
            <a:ext cx="3083470" cy="52443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000" b="1" dirty="0" err="1">
                <a:solidFill>
                  <a:schemeClr val="tx1">
                    <a:lumMod val="65000"/>
                    <a:lumOff val="35000"/>
                  </a:schemeClr>
                </a:solidFill>
              </a:rPr>
              <a:t>Kendi</a:t>
            </a:r>
            <a:r>
              <a:rPr lang="en-IE" sz="3000" b="1" dirty="0">
                <a:solidFill>
                  <a:schemeClr val="tx1">
                    <a:lumMod val="65000"/>
                    <a:lumOff val="35000"/>
                  </a:schemeClr>
                </a:solidFill>
              </a:rPr>
              <a:t> </a:t>
            </a:r>
            <a:r>
              <a:rPr lang="en-IE" sz="3000" b="1" dirty="0" err="1">
                <a:solidFill>
                  <a:schemeClr val="tx1">
                    <a:lumMod val="65000"/>
                    <a:lumOff val="35000"/>
                  </a:schemeClr>
                </a:solidFill>
              </a:rPr>
              <a:t>hikayelerini</a:t>
            </a:r>
            <a:r>
              <a:rPr lang="en-IE" sz="3000" b="1" dirty="0">
                <a:solidFill>
                  <a:schemeClr val="tx1">
                    <a:lumMod val="65000"/>
                    <a:lumOff val="35000"/>
                  </a:schemeClr>
                </a:solidFill>
              </a:rPr>
              <a:t> </a:t>
            </a:r>
            <a:r>
              <a:rPr lang="en-IE" sz="3000" b="1" dirty="0" err="1">
                <a:solidFill>
                  <a:schemeClr val="tx1">
                    <a:lumMod val="65000"/>
                    <a:lumOff val="35000"/>
                  </a:schemeClr>
                </a:solidFill>
              </a:rPr>
              <a:t>nasıl</a:t>
            </a:r>
            <a:r>
              <a:rPr lang="en-IE" sz="3000" b="1" dirty="0">
                <a:solidFill>
                  <a:schemeClr val="tx1">
                    <a:lumMod val="65000"/>
                    <a:lumOff val="35000"/>
                  </a:schemeClr>
                </a:solidFill>
              </a:rPr>
              <a:t> </a:t>
            </a:r>
            <a:r>
              <a:rPr lang="en-IE" sz="3000" b="1" dirty="0" err="1">
                <a:solidFill>
                  <a:schemeClr val="tx1">
                    <a:lumMod val="65000"/>
                    <a:lumOff val="35000"/>
                  </a:schemeClr>
                </a:solidFill>
              </a:rPr>
              <a:t>yetkilendiriyorlar</a:t>
            </a:r>
            <a:r>
              <a:rPr lang="en-IE" sz="3000" b="1" dirty="0">
                <a:solidFill>
                  <a:schemeClr val="tx1">
                    <a:lumMod val="65000"/>
                    <a:lumOff val="35000"/>
                  </a:schemeClr>
                </a:solidFill>
              </a:rPr>
              <a:t>?</a:t>
            </a:r>
            <a:endParaRPr lang="en-IE" sz="3000" b="1" dirty="0">
              <a:solidFill>
                <a:schemeClr val="tx1">
                  <a:lumMod val="65000"/>
                  <a:lumOff val="35000"/>
                </a:schemeClr>
              </a:solidFill>
            </a:endParaRPr>
          </a:p>
        </p:txBody>
      </p:sp>
      <p:sp>
        <p:nvSpPr>
          <p:cNvPr id="32" name="Arrow: Down 31">
            <a:extLst>
              <a:ext uri="{FF2B5EF4-FFF2-40B4-BE49-F238E27FC236}">
                <a16:creationId xmlns:a16="http://schemas.microsoft.com/office/drawing/2014/main" xmlns="" id="{AE9108B4-82D2-478E-88D4-7877E48613B5}"/>
              </a:ext>
            </a:extLst>
          </p:cNvPr>
          <p:cNvSpPr/>
          <p:nvPr/>
        </p:nvSpPr>
        <p:spPr>
          <a:xfrm rot="16200000">
            <a:off x="5827170" y="3441447"/>
            <a:ext cx="328943" cy="6309822"/>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316529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7A47587-EAFE-4EB2-B538-77E8020402B1}"/>
              </a:ext>
            </a:extLst>
          </p:cNvPr>
          <p:cNvSpPr>
            <a:spLocks noGrp="1"/>
          </p:cNvSpPr>
          <p:nvPr>
            <p:ph type="body" sz="quarter" idx="14"/>
          </p:nvPr>
        </p:nvSpPr>
        <p:spPr>
          <a:xfrm>
            <a:off x="4698494" y="139394"/>
            <a:ext cx="7369009" cy="697353"/>
          </a:xfrm>
        </p:spPr>
        <p:txBody>
          <a:bodyPr>
            <a:noAutofit/>
          </a:bodyPr>
          <a:lstStyle/>
          <a:p>
            <a:r>
              <a:rPr lang="en-IE" sz="3200" b="1" dirty="0" err="1"/>
              <a:t>Alıştırma</a:t>
            </a:r>
            <a:r>
              <a:rPr lang="en-IE" sz="3200" b="1" dirty="0"/>
              <a:t> – </a:t>
            </a:r>
            <a:r>
              <a:rPr lang="en-IE" sz="3200" b="1" dirty="0" err="1"/>
              <a:t>Hikayenizi</a:t>
            </a:r>
            <a:r>
              <a:rPr lang="en-IE" sz="3200" b="1" dirty="0"/>
              <a:t> </a:t>
            </a:r>
            <a:r>
              <a:rPr lang="en-IE" sz="3200" b="1" dirty="0" err="1"/>
              <a:t>Anlatmaya</a:t>
            </a:r>
            <a:r>
              <a:rPr lang="en-IE" sz="3200" b="1" dirty="0"/>
              <a:t> </a:t>
            </a:r>
            <a:r>
              <a:rPr lang="en-IE" sz="3200" b="1" dirty="0" err="1"/>
              <a:t>Başlayın</a:t>
            </a:r>
            <a:endParaRPr lang="en-IE" sz="3200" b="1" dirty="0"/>
          </a:p>
        </p:txBody>
      </p:sp>
      <p:sp>
        <p:nvSpPr>
          <p:cNvPr id="8" name="Text Placeholder 7">
            <a:extLst>
              <a:ext uri="{FF2B5EF4-FFF2-40B4-BE49-F238E27FC236}">
                <a16:creationId xmlns:a16="http://schemas.microsoft.com/office/drawing/2014/main" xmlns="" id="{673EEC36-D855-4205-A966-6EE801D4718A}"/>
              </a:ext>
            </a:extLst>
          </p:cNvPr>
          <p:cNvSpPr>
            <a:spLocks noGrp="1"/>
          </p:cNvSpPr>
          <p:nvPr>
            <p:ph type="body" sz="quarter" idx="15"/>
          </p:nvPr>
        </p:nvSpPr>
        <p:spPr>
          <a:xfrm>
            <a:off x="4698495" y="778633"/>
            <a:ext cx="7098170" cy="2754349"/>
          </a:xfrm>
        </p:spPr>
        <p:txBody>
          <a:bodyPr/>
          <a:lstStyle/>
          <a:p>
            <a:r>
              <a:rPr lang="en-IE" b="1" dirty="0" err="1"/>
              <a:t>Hikaye</a:t>
            </a:r>
            <a:r>
              <a:rPr lang="en-IE" b="1" dirty="0"/>
              <a:t> </a:t>
            </a:r>
            <a:r>
              <a:rPr lang="en-IE" b="1" dirty="0" err="1"/>
              <a:t>Anlatmaya</a:t>
            </a:r>
            <a:r>
              <a:rPr lang="en-IE" b="1" dirty="0"/>
              <a:t> </a:t>
            </a:r>
            <a:r>
              <a:rPr lang="en-IE" b="1" dirty="0" err="1"/>
              <a:t>Başlayın</a:t>
            </a:r>
            <a:r>
              <a:rPr lang="en-IE" b="1" dirty="0"/>
              <a:t>. </a:t>
            </a:r>
            <a:r>
              <a:rPr lang="en-IE" dirty="0" err="1"/>
              <a:t>Fikriniz</a:t>
            </a:r>
            <a:r>
              <a:rPr lang="en-IE" dirty="0"/>
              <a:t> </a:t>
            </a:r>
            <a:r>
              <a:rPr lang="en-IE" dirty="0" err="1"/>
              <a:t>hakkında</a:t>
            </a:r>
            <a:r>
              <a:rPr lang="en-IE" dirty="0"/>
              <a:t> </a:t>
            </a:r>
            <a:r>
              <a:rPr lang="en-IE" dirty="0" err="1"/>
              <a:t>hiçbir</a:t>
            </a:r>
            <a:r>
              <a:rPr lang="en-IE" dirty="0"/>
              <a:t> </a:t>
            </a:r>
            <a:r>
              <a:rPr lang="en-IE" dirty="0" err="1"/>
              <a:t>şey</a:t>
            </a:r>
            <a:r>
              <a:rPr lang="en-IE" dirty="0"/>
              <a:t> </a:t>
            </a:r>
            <a:r>
              <a:rPr lang="en-IE" dirty="0" err="1"/>
              <a:t>bilmeyen</a:t>
            </a:r>
            <a:r>
              <a:rPr lang="en-IE" dirty="0"/>
              <a:t> </a:t>
            </a:r>
            <a:r>
              <a:rPr lang="en-IE" dirty="0" err="1"/>
              <a:t>biriyle</a:t>
            </a:r>
            <a:r>
              <a:rPr lang="en-IE" dirty="0"/>
              <a:t> </a:t>
            </a:r>
            <a:r>
              <a:rPr lang="en-IE" dirty="0" err="1"/>
              <a:t>oturun</a:t>
            </a:r>
            <a:r>
              <a:rPr lang="en-IE" dirty="0"/>
              <a:t>. </a:t>
            </a:r>
            <a:r>
              <a:rPr lang="en-IE" dirty="0" err="1"/>
              <a:t>Hikaye</a:t>
            </a:r>
            <a:r>
              <a:rPr lang="en-IE" dirty="0"/>
              <a:t> </a:t>
            </a:r>
            <a:r>
              <a:rPr lang="en-IE" dirty="0" err="1"/>
              <a:t>anlatma</a:t>
            </a:r>
            <a:r>
              <a:rPr lang="en-IE" dirty="0"/>
              <a:t> </a:t>
            </a:r>
            <a:r>
              <a:rPr lang="en-IE" dirty="0" err="1"/>
              <a:t>alanınıza</a:t>
            </a:r>
            <a:r>
              <a:rPr lang="en-IE" dirty="0"/>
              <a:t> </a:t>
            </a:r>
            <a:r>
              <a:rPr lang="en-IE" dirty="0" err="1"/>
              <a:t>dokunun</a:t>
            </a:r>
            <a:r>
              <a:rPr lang="en-IE" dirty="0"/>
              <a:t>. </a:t>
            </a:r>
            <a:r>
              <a:rPr lang="en-IE" dirty="0" err="1"/>
              <a:t>Göreviniz</a:t>
            </a:r>
            <a:r>
              <a:rPr lang="en-IE" dirty="0"/>
              <a:t> </a:t>
            </a:r>
            <a:r>
              <a:rPr lang="en-IE" dirty="0" err="1"/>
              <a:t>ve</a:t>
            </a:r>
            <a:r>
              <a:rPr lang="en-IE" dirty="0"/>
              <a:t> </a:t>
            </a:r>
            <a:r>
              <a:rPr lang="en-IE" dirty="0" err="1"/>
              <a:t>beyanınızla</a:t>
            </a:r>
            <a:r>
              <a:rPr lang="en-IE" dirty="0"/>
              <a:t> </a:t>
            </a:r>
            <a:r>
              <a:rPr lang="en-IE" dirty="0" err="1"/>
              <a:t>başlayın</a:t>
            </a:r>
            <a:r>
              <a:rPr lang="en-IE" dirty="0"/>
              <a:t>, </a:t>
            </a:r>
            <a:r>
              <a:rPr lang="en-IE" dirty="0" err="1"/>
              <a:t>sonra</a:t>
            </a:r>
            <a:r>
              <a:rPr lang="en-IE" dirty="0"/>
              <a:t> </a:t>
            </a:r>
            <a:r>
              <a:rPr lang="en-IE" dirty="0" err="1"/>
              <a:t>onlara</a:t>
            </a:r>
            <a:r>
              <a:rPr lang="en-IE" dirty="0"/>
              <a:t> </a:t>
            </a:r>
            <a:r>
              <a:rPr lang="en-IE" dirty="0" err="1"/>
              <a:t>hikayenizi</a:t>
            </a:r>
            <a:r>
              <a:rPr lang="en-IE" dirty="0"/>
              <a:t> </a:t>
            </a:r>
            <a:r>
              <a:rPr lang="en-IE" dirty="0" err="1"/>
              <a:t>ve</a:t>
            </a:r>
            <a:r>
              <a:rPr lang="en-IE" dirty="0"/>
              <a:t> </a:t>
            </a:r>
            <a:r>
              <a:rPr lang="en-IE" dirty="0" err="1"/>
              <a:t>temsil</a:t>
            </a:r>
            <a:r>
              <a:rPr lang="en-IE" dirty="0"/>
              <a:t> </a:t>
            </a:r>
            <a:r>
              <a:rPr lang="en-IE" dirty="0" err="1"/>
              <a:t>ettiğiniz</a:t>
            </a:r>
            <a:r>
              <a:rPr lang="en-IE" dirty="0"/>
              <a:t> </a:t>
            </a:r>
            <a:r>
              <a:rPr lang="en-IE" dirty="0" err="1"/>
              <a:t>kişilerin</a:t>
            </a:r>
            <a:r>
              <a:rPr lang="en-IE" dirty="0"/>
              <a:t> </a:t>
            </a:r>
            <a:r>
              <a:rPr lang="en-IE" dirty="0" err="1"/>
              <a:t>hikayelerini</a:t>
            </a:r>
            <a:r>
              <a:rPr lang="en-IE" dirty="0"/>
              <a:t> </a:t>
            </a:r>
            <a:r>
              <a:rPr lang="en-IE" dirty="0" err="1"/>
              <a:t>anlatın</a:t>
            </a:r>
            <a:r>
              <a:rPr lang="en-IE" dirty="0" smtClean="0"/>
              <a:t>…</a:t>
            </a:r>
            <a:endParaRPr lang="en-IE" dirty="0"/>
          </a:p>
          <a:p>
            <a:r>
              <a:rPr lang="en-IE" b="1" dirty="0" err="1"/>
              <a:t>Dürüst</a:t>
            </a:r>
            <a:r>
              <a:rPr lang="en-IE" b="1" dirty="0"/>
              <a:t> </a:t>
            </a:r>
            <a:r>
              <a:rPr lang="en-IE" b="1" dirty="0" err="1"/>
              <a:t>geri</a:t>
            </a:r>
            <a:r>
              <a:rPr lang="en-IE" b="1" dirty="0"/>
              <a:t> </a:t>
            </a:r>
            <a:r>
              <a:rPr lang="en-IE" b="1" dirty="0" err="1"/>
              <a:t>bildirim</a:t>
            </a:r>
            <a:r>
              <a:rPr lang="en-IE" b="1" dirty="0"/>
              <a:t> </a:t>
            </a:r>
            <a:r>
              <a:rPr lang="en-IE" b="1" dirty="0" err="1"/>
              <a:t>isteyin</a:t>
            </a:r>
            <a:r>
              <a:rPr lang="en-IE" b="1" dirty="0"/>
              <a:t>. </a:t>
            </a:r>
            <a:r>
              <a:rPr lang="en-IE" dirty="0"/>
              <a:t>Ne </a:t>
            </a:r>
            <a:r>
              <a:rPr lang="en-IE" dirty="0" err="1"/>
              <a:t>yaptığımı</a:t>
            </a:r>
            <a:r>
              <a:rPr lang="en-IE" dirty="0"/>
              <a:t> </a:t>
            </a:r>
            <a:r>
              <a:rPr lang="en-IE" dirty="0" err="1"/>
              <a:t>anlıyor</a:t>
            </a:r>
            <a:r>
              <a:rPr lang="en-IE" dirty="0"/>
              <a:t> </a:t>
            </a:r>
            <a:r>
              <a:rPr lang="en-IE" dirty="0" err="1"/>
              <a:t>musun</a:t>
            </a:r>
            <a:r>
              <a:rPr lang="en-IE" dirty="0"/>
              <a:t>? </a:t>
            </a:r>
            <a:r>
              <a:rPr lang="en-IE" dirty="0" err="1"/>
              <a:t>ihtiyacı</a:t>
            </a:r>
            <a:r>
              <a:rPr lang="en-IE" dirty="0"/>
              <a:t> </a:t>
            </a:r>
            <a:r>
              <a:rPr lang="en-IE" dirty="0" err="1"/>
              <a:t>anlıyor</a:t>
            </a:r>
            <a:r>
              <a:rPr lang="en-IE" dirty="0"/>
              <a:t> </a:t>
            </a:r>
            <a:r>
              <a:rPr lang="en-IE" dirty="0" err="1"/>
              <a:t>musunuz</a:t>
            </a:r>
            <a:r>
              <a:rPr lang="en-IE" dirty="0"/>
              <a:t>? Sana </a:t>
            </a:r>
            <a:r>
              <a:rPr lang="en-IE" dirty="0" err="1"/>
              <a:t>yeterince</a:t>
            </a:r>
            <a:r>
              <a:rPr lang="en-IE" dirty="0"/>
              <a:t> </a:t>
            </a:r>
            <a:r>
              <a:rPr lang="en-IE" dirty="0" err="1"/>
              <a:t>bilgi</a:t>
            </a:r>
            <a:r>
              <a:rPr lang="en-IE" dirty="0"/>
              <a:t> </a:t>
            </a:r>
            <a:r>
              <a:rPr lang="en-IE" dirty="0" err="1"/>
              <a:t>verdim</a:t>
            </a:r>
            <a:r>
              <a:rPr lang="en-IE" dirty="0"/>
              <a:t> mi? </a:t>
            </a:r>
            <a:r>
              <a:rPr lang="en-IE" dirty="0" err="1"/>
              <a:t>Eksik</a:t>
            </a:r>
            <a:r>
              <a:rPr lang="en-IE" dirty="0"/>
              <a:t> </a:t>
            </a:r>
            <a:r>
              <a:rPr lang="en-IE" dirty="0" err="1"/>
              <a:t>bir</a:t>
            </a:r>
            <a:r>
              <a:rPr lang="en-IE" dirty="0"/>
              <a:t> </a:t>
            </a:r>
            <a:r>
              <a:rPr lang="en-IE" dirty="0" err="1"/>
              <a:t>şey</a:t>
            </a:r>
            <a:r>
              <a:rPr lang="en-IE" dirty="0"/>
              <a:t> </a:t>
            </a:r>
            <a:r>
              <a:rPr lang="en-IE" dirty="0" err="1"/>
              <a:t>var</a:t>
            </a:r>
            <a:r>
              <a:rPr lang="en-IE" dirty="0"/>
              <a:t> </a:t>
            </a:r>
            <a:r>
              <a:rPr lang="en-IE" dirty="0" err="1"/>
              <a:t>mıydı</a:t>
            </a:r>
            <a:r>
              <a:rPr lang="en-IE" dirty="0"/>
              <a:t>? </a:t>
            </a:r>
            <a:r>
              <a:rPr lang="en-IE" dirty="0" err="1"/>
              <a:t>Geliştirebileceğim</a:t>
            </a:r>
            <a:r>
              <a:rPr lang="en-IE" dirty="0"/>
              <a:t> </a:t>
            </a:r>
            <a:r>
              <a:rPr lang="en-IE" dirty="0" err="1"/>
              <a:t>bir</a:t>
            </a:r>
            <a:r>
              <a:rPr lang="en-IE" dirty="0"/>
              <a:t> </a:t>
            </a:r>
            <a:r>
              <a:rPr lang="en-IE" dirty="0" err="1"/>
              <a:t>şey</a:t>
            </a:r>
            <a:r>
              <a:rPr lang="en-IE" dirty="0"/>
              <a:t> </a:t>
            </a:r>
            <a:r>
              <a:rPr lang="en-IE" dirty="0" err="1"/>
              <a:t>var</a:t>
            </a:r>
            <a:r>
              <a:rPr lang="en-IE" dirty="0"/>
              <a:t> </a:t>
            </a:r>
            <a:r>
              <a:rPr lang="en-IE" dirty="0" err="1"/>
              <a:t>mı</a:t>
            </a:r>
            <a:r>
              <a:rPr lang="en-IE" dirty="0"/>
              <a:t>? </a:t>
            </a:r>
            <a:r>
              <a:rPr lang="en-IE" dirty="0" err="1"/>
              <a:t>Neyi</a:t>
            </a:r>
            <a:r>
              <a:rPr lang="en-IE" dirty="0"/>
              <a:t> </a:t>
            </a:r>
            <a:r>
              <a:rPr lang="en-IE" dirty="0" err="1"/>
              <a:t>sevdin</a:t>
            </a:r>
            <a:r>
              <a:rPr lang="en-IE" dirty="0"/>
              <a:t>? </a:t>
            </a:r>
            <a:r>
              <a:rPr lang="en-IE" dirty="0" err="1"/>
              <a:t>Neyi</a:t>
            </a:r>
            <a:r>
              <a:rPr lang="en-IE" dirty="0"/>
              <a:t> </a:t>
            </a:r>
            <a:r>
              <a:rPr lang="en-IE" dirty="0" err="1"/>
              <a:t>beğenmedin</a:t>
            </a:r>
            <a:r>
              <a:rPr lang="en-IE" dirty="0"/>
              <a:t>? </a:t>
            </a:r>
            <a:r>
              <a:rPr lang="en-IE" dirty="0" err="1"/>
              <a:t>Yeterince</a:t>
            </a:r>
            <a:r>
              <a:rPr lang="en-IE" dirty="0"/>
              <a:t> </a:t>
            </a:r>
            <a:r>
              <a:rPr lang="en-IE" dirty="0" err="1"/>
              <a:t>açık</a:t>
            </a:r>
            <a:r>
              <a:rPr lang="en-IE" dirty="0"/>
              <a:t> </a:t>
            </a:r>
            <a:r>
              <a:rPr lang="en-IE" dirty="0" err="1"/>
              <a:t>konuştum</a:t>
            </a:r>
            <a:r>
              <a:rPr lang="en-IE" dirty="0"/>
              <a:t> mu? Vb</a:t>
            </a:r>
            <a:r>
              <a:rPr lang="en-IE" dirty="0" smtClean="0"/>
              <a:t>.</a:t>
            </a:r>
            <a:endParaRPr lang="en-IE" dirty="0"/>
          </a:p>
          <a:p>
            <a:r>
              <a:rPr lang="en-IE" b="1" dirty="0" err="1"/>
              <a:t>Sonraki</a:t>
            </a:r>
            <a:r>
              <a:rPr lang="en-IE" b="1" dirty="0"/>
              <a:t> </a:t>
            </a:r>
            <a:r>
              <a:rPr lang="en-IE" b="1" dirty="0" err="1"/>
              <a:t>Adım</a:t>
            </a:r>
            <a:r>
              <a:rPr lang="en-IE" b="1" dirty="0"/>
              <a:t> </a:t>
            </a:r>
            <a:r>
              <a:rPr lang="en-IE" b="1" dirty="0" err="1"/>
              <a:t>Gösteri</a:t>
            </a:r>
            <a:r>
              <a:rPr lang="en-IE" b="1" dirty="0"/>
              <a:t> </a:t>
            </a:r>
            <a:r>
              <a:rPr lang="en-IE" b="1" dirty="0" err="1"/>
              <a:t>Zamanı</a:t>
            </a:r>
            <a:r>
              <a:rPr lang="en-IE" b="1" dirty="0"/>
              <a:t>. </a:t>
            </a:r>
            <a:r>
              <a:rPr lang="en-IE" dirty="0" err="1"/>
              <a:t>geri</a:t>
            </a:r>
            <a:r>
              <a:rPr lang="en-IE" dirty="0"/>
              <a:t> </a:t>
            </a:r>
            <a:r>
              <a:rPr lang="en-IE" dirty="0" err="1"/>
              <a:t>bildirimi</a:t>
            </a:r>
            <a:r>
              <a:rPr lang="en-IE" dirty="0"/>
              <a:t> </a:t>
            </a:r>
            <a:r>
              <a:rPr lang="en-IE" dirty="0" err="1"/>
              <a:t>alın</a:t>
            </a:r>
            <a:r>
              <a:rPr lang="en-IE" dirty="0"/>
              <a:t> </a:t>
            </a:r>
            <a:r>
              <a:rPr lang="en-IE" dirty="0" err="1"/>
              <a:t>ve</a:t>
            </a:r>
            <a:r>
              <a:rPr lang="en-IE" dirty="0"/>
              <a:t> </a:t>
            </a:r>
            <a:r>
              <a:rPr lang="en-IE" dirty="0" err="1"/>
              <a:t>nasıl</a:t>
            </a:r>
            <a:r>
              <a:rPr lang="en-IE" dirty="0"/>
              <a:t> </a:t>
            </a:r>
            <a:r>
              <a:rPr lang="en-IE" dirty="0" err="1"/>
              <a:t>karşılandığını</a:t>
            </a:r>
            <a:r>
              <a:rPr lang="en-IE" dirty="0"/>
              <a:t> </a:t>
            </a:r>
            <a:r>
              <a:rPr lang="en-IE" dirty="0" err="1"/>
              <a:t>görmek</a:t>
            </a:r>
            <a:r>
              <a:rPr lang="en-IE" dirty="0"/>
              <a:t> </a:t>
            </a:r>
            <a:r>
              <a:rPr lang="en-IE" dirty="0" err="1"/>
              <a:t>için</a:t>
            </a:r>
            <a:r>
              <a:rPr lang="en-IE" dirty="0"/>
              <a:t> </a:t>
            </a:r>
            <a:r>
              <a:rPr lang="en-IE" dirty="0" err="1"/>
              <a:t>kendinizi</a:t>
            </a:r>
            <a:r>
              <a:rPr lang="en-IE" dirty="0"/>
              <a:t> </a:t>
            </a:r>
            <a:r>
              <a:rPr lang="en-IE" dirty="0" err="1"/>
              <a:t>bir</a:t>
            </a:r>
            <a:r>
              <a:rPr lang="en-IE" dirty="0"/>
              <a:t> You Tube </a:t>
            </a:r>
            <a:r>
              <a:rPr lang="en-IE" dirty="0" err="1"/>
              <a:t>Videosuna</a:t>
            </a:r>
            <a:r>
              <a:rPr lang="en-IE" dirty="0"/>
              <a:t> </a:t>
            </a:r>
            <a:r>
              <a:rPr lang="en-IE" dirty="0" err="1"/>
              <a:t>kaydedin</a:t>
            </a:r>
            <a:r>
              <a:rPr lang="en-IE" dirty="0"/>
              <a:t>. </a:t>
            </a:r>
            <a:r>
              <a:rPr lang="en-IE" dirty="0" err="1"/>
              <a:t>Memnun</a:t>
            </a:r>
            <a:r>
              <a:rPr lang="en-IE" dirty="0"/>
              <a:t> </a:t>
            </a:r>
            <a:r>
              <a:rPr lang="en-IE" dirty="0" err="1"/>
              <a:t>olduktan</a:t>
            </a:r>
            <a:r>
              <a:rPr lang="en-IE" dirty="0"/>
              <a:t> </a:t>
            </a:r>
            <a:r>
              <a:rPr lang="en-IE" dirty="0" err="1"/>
              <a:t>sonra</a:t>
            </a:r>
            <a:r>
              <a:rPr lang="en-IE" dirty="0"/>
              <a:t> </a:t>
            </a:r>
            <a:r>
              <a:rPr lang="en-IE" dirty="0" err="1"/>
              <a:t>herkese</a:t>
            </a:r>
            <a:r>
              <a:rPr lang="en-IE" dirty="0"/>
              <a:t> </a:t>
            </a:r>
            <a:r>
              <a:rPr lang="en-IE" dirty="0" err="1"/>
              <a:t>açık</a:t>
            </a:r>
            <a:r>
              <a:rPr lang="en-IE" dirty="0"/>
              <a:t> hale </a:t>
            </a:r>
            <a:r>
              <a:rPr lang="en-IE" dirty="0" err="1"/>
              <a:t>getirin</a:t>
            </a:r>
            <a:r>
              <a:rPr lang="en-IE" dirty="0"/>
              <a:t>. </a:t>
            </a:r>
            <a:r>
              <a:rPr lang="en-IE" dirty="0" err="1"/>
              <a:t>Tebrikler</a:t>
            </a:r>
            <a:r>
              <a:rPr lang="en-IE" dirty="0"/>
              <a:t>, ilk </a:t>
            </a:r>
            <a:r>
              <a:rPr lang="en-IE" dirty="0" err="1"/>
              <a:t>hikaye</a:t>
            </a:r>
            <a:r>
              <a:rPr lang="en-IE" dirty="0"/>
              <a:t> </a:t>
            </a:r>
            <a:r>
              <a:rPr lang="en-IE" dirty="0" err="1"/>
              <a:t>anlatımı</a:t>
            </a:r>
            <a:r>
              <a:rPr lang="en-IE" dirty="0"/>
              <a:t> </a:t>
            </a:r>
            <a:r>
              <a:rPr lang="en-IE" dirty="0" err="1"/>
              <a:t>vlog'unuzu</a:t>
            </a:r>
            <a:r>
              <a:rPr lang="en-IE" dirty="0"/>
              <a:t> </a:t>
            </a:r>
            <a:r>
              <a:rPr lang="en-IE" dirty="0" err="1"/>
              <a:t>geliştirdiniz</a:t>
            </a:r>
            <a:r>
              <a:rPr lang="en-IE" dirty="0"/>
              <a:t>.</a:t>
            </a:r>
            <a:endParaRPr lang="en-IE" dirty="0"/>
          </a:p>
        </p:txBody>
      </p:sp>
      <p:pic>
        <p:nvPicPr>
          <p:cNvPr id="11" name="Picture Placeholder 10" descr="Graphical user interface, application&#10;&#10;Description automatically generated">
            <a:extLst>
              <a:ext uri="{FF2B5EF4-FFF2-40B4-BE49-F238E27FC236}">
                <a16:creationId xmlns:a16="http://schemas.microsoft.com/office/drawing/2014/main" xmlns="" id="{46295988-8ACA-4A24-AD7F-B557605C6152}"/>
              </a:ext>
            </a:extLst>
          </p:cNvPr>
          <p:cNvPicPr>
            <a:picLocks noGrp="1" noChangeAspect="1"/>
          </p:cNvPicPr>
          <p:nvPr>
            <p:ph type="pic" sz="quarter" idx="16"/>
          </p:nvPr>
        </p:nvPicPr>
        <p:blipFill>
          <a:blip r:embed="rId2"/>
          <a:srcRect l="31271" r="31271"/>
          <a:stretch>
            <a:fillRect/>
          </a:stretch>
        </p:blipFill>
        <p:spPr>
          <a:xfrm>
            <a:off x="884238" y="0"/>
            <a:ext cx="3551237" cy="6878638"/>
          </a:xfrm>
        </p:spPr>
      </p:pic>
    </p:spTree>
    <p:extLst>
      <p:ext uri="{BB962C8B-B14F-4D97-AF65-F5344CB8AC3E}">
        <p14:creationId xmlns:p14="http://schemas.microsoft.com/office/powerpoint/2010/main" val="1445102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760491" y="1146169"/>
            <a:ext cx="6373640" cy="1311087"/>
          </a:xfrm>
        </p:spPr>
        <p:txBody>
          <a:bodyPr/>
          <a:lstStyle/>
          <a:p>
            <a:r>
              <a:rPr lang="tr-TR" dirty="0" smtClean="0">
                <a:solidFill>
                  <a:srgbClr val="ED2A59"/>
                </a:solidFill>
              </a:rPr>
              <a:t>Tebrikler</a:t>
            </a:r>
            <a:r>
              <a:rPr lang="tr-TR" dirty="0">
                <a:solidFill>
                  <a:srgbClr val="ED2A59"/>
                </a:solidFill>
              </a:rPr>
              <a:t>!</a:t>
            </a:r>
            <a:endParaRPr lang="en-US" dirty="0">
              <a:solidFill>
                <a:srgbClr val="ED2A59"/>
              </a:solidFill>
            </a:endParaRP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446368"/>
            <a:ext cx="9077374" cy="1311087"/>
          </a:xfrm>
        </p:spPr>
        <p:txBody>
          <a:bodyPr/>
          <a:lstStyle/>
          <a:p>
            <a:r>
              <a:rPr lang="en-US" sz="2800" i="0" dirty="0" err="1">
                <a:solidFill>
                  <a:schemeClr val="tx1">
                    <a:lumMod val="75000"/>
                    <a:lumOff val="25000"/>
                  </a:schemeClr>
                </a:solidFill>
              </a:rPr>
              <a:t>Genç</a:t>
            </a:r>
            <a:r>
              <a:rPr lang="en-US" sz="2800" i="0" dirty="0">
                <a:solidFill>
                  <a:schemeClr val="tx1">
                    <a:lumMod val="75000"/>
                    <a:lumOff val="25000"/>
                  </a:schemeClr>
                </a:solidFill>
              </a:rPr>
              <a:t> </a:t>
            </a:r>
            <a:r>
              <a:rPr lang="en-US" sz="2800" i="0" dirty="0" err="1">
                <a:solidFill>
                  <a:schemeClr val="tx1">
                    <a:lumMod val="75000"/>
                    <a:lumOff val="25000"/>
                  </a:schemeClr>
                </a:solidFill>
              </a:rPr>
              <a:t>Dijital</a:t>
            </a:r>
            <a:r>
              <a:rPr lang="en-US" sz="2800" i="0" dirty="0">
                <a:solidFill>
                  <a:schemeClr val="tx1">
                    <a:lumMod val="75000"/>
                    <a:lumOff val="25000"/>
                  </a:schemeClr>
                </a:solidFill>
              </a:rPr>
              <a:t> </a:t>
            </a:r>
            <a:r>
              <a:rPr lang="en-US" sz="2800" i="0" dirty="0" err="1">
                <a:solidFill>
                  <a:schemeClr val="tx1">
                    <a:lumMod val="75000"/>
                    <a:lumOff val="25000"/>
                  </a:schemeClr>
                </a:solidFill>
              </a:rPr>
              <a:t>Sosyal</a:t>
            </a:r>
            <a:r>
              <a:rPr lang="en-US" sz="2800" i="0" dirty="0">
                <a:solidFill>
                  <a:schemeClr val="tx1">
                    <a:lumMod val="75000"/>
                    <a:lumOff val="25000"/>
                  </a:schemeClr>
                </a:solidFill>
              </a:rPr>
              <a:t> </a:t>
            </a:r>
            <a:r>
              <a:rPr lang="en-US" sz="2800" i="0" dirty="0" err="1">
                <a:solidFill>
                  <a:schemeClr val="tx1">
                    <a:lumMod val="75000"/>
                    <a:lumOff val="25000"/>
                  </a:schemeClr>
                </a:solidFill>
              </a:rPr>
              <a:t>Yenilikçilerin</a:t>
            </a:r>
            <a:r>
              <a:rPr lang="en-US" sz="2800" i="0" dirty="0">
                <a:solidFill>
                  <a:schemeClr val="tx1">
                    <a:lumMod val="75000"/>
                    <a:lumOff val="25000"/>
                  </a:schemeClr>
                </a:solidFill>
              </a:rPr>
              <a:t> 6 </a:t>
            </a:r>
            <a:r>
              <a:rPr lang="en-US" sz="2800" i="0" dirty="0" err="1">
                <a:solidFill>
                  <a:schemeClr val="tx1">
                    <a:lumMod val="75000"/>
                    <a:lumOff val="25000"/>
                  </a:schemeClr>
                </a:solidFill>
              </a:rPr>
              <a:t>Modülünün</a:t>
            </a:r>
            <a:r>
              <a:rPr lang="en-US" sz="2800" i="0" dirty="0">
                <a:solidFill>
                  <a:schemeClr val="tx1">
                    <a:lumMod val="75000"/>
                    <a:lumOff val="25000"/>
                  </a:schemeClr>
                </a:solidFill>
              </a:rPr>
              <a:t> </a:t>
            </a:r>
            <a:r>
              <a:rPr lang="en-US" sz="2800" i="0" dirty="0" err="1">
                <a:solidFill>
                  <a:schemeClr val="tx1">
                    <a:lumMod val="75000"/>
                    <a:lumOff val="25000"/>
                  </a:schemeClr>
                </a:solidFill>
              </a:rPr>
              <a:t>tamamını</a:t>
            </a:r>
            <a:r>
              <a:rPr lang="en-US" sz="2800" i="0" dirty="0">
                <a:solidFill>
                  <a:schemeClr val="tx1">
                    <a:lumMod val="75000"/>
                    <a:lumOff val="25000"/>
                  </a:schemeClr>
                </a:solidFill>
              </a:rPr>
              <a:t> </a:t>
            </a:r>
            <a:r>
              <a:rPr lang="en-US" sz="2800" i="0" dirty="0" err="1">
                <a:solidFill>
                  <a:schemeClr val="tx1">
                    <a:lumMod val="75000"/>
                    <a:lumOff val="25000"/>
                  </a:schemeClr>
                </a:solidFill>
              </a:rPr>
              <a:t>tamamladınız</a:t>
            </a:r>
            <a:r>
              <a:rPr lang="en-US" sz="2800" i="0" dirty="0">
                <a:solidFill>
                  <a:schemeClr val="tx1">
                    <a:lumMod val="75000"/>
                    <a:lumOff val="25000"/>
                  </a:schemeClr>
                </a:solidFill>
              </a:rPr>
              <a:t>. </a:t>
            </a:r>
            <a:r>
              <a:rPr lang="en-US" sz="2800" i="0" dirty="0" err="1">
                <a:solidFill>
                  <a:schemeClr val="tx1">
                    <a:lumMod val="75000"/>
                    <a:lumOff val="25000"/>
                  </a:schemeClr>
                </a:solidFill>
              </a:rPr>
              <a:t>Maceranızın</a:t>
            </a:r>
            <a:r>
              <a:rPr lang="en-US" sz="2800" i="0" dirty="0">
                <a:solidFill>
                  <a:schemeClr val="tx1">
                    <a:lumMod val="75000"/>
                    <a:lumOff val="25000"/>
                  </a:schemeClr>
                </a:solidFill>
              </a:rPr>
              <a:t> </a:t>
            </a:r>
            <a:r>
              <a:rPr lang="en-US" sz="2800" i="0" dirty="0" err="1">
                <a:solidFill>
                  <a:schemeClr val="tx1">
                    <a:lumMod val="75000"/>
                    <a:lumOff val="25000"/>
                  </a:schemeClr>
                </a:solidFill>
              </a:rPr>
              <a:t>tadını</a:t>
            </a:r>
            <a:r>
              <a:rPr lang="en-US" sz="2800" i="0" dirty="0">
                <a:solidFill>
                  <a:schemeClr val="tx1">
                    <a:lumMod val="75000"/>
                    <a:lumOff val="25000"/>
                  </a:schemeClr>
                </a:solidFill>
              </a:rPr>
              <a:t> </a:t>
            </a:r>
            <a:r>
              <a:rPr lang="en-US" sz="2800" i="0" dirty="0" err="1">
                <a:solidFill>
                  <a:schemeClr val="tx1">
                    <a:lumMod val="75000"/>
                    <a:lumOff val="25000"/>
                  </a:schemeClr>
                </a:solidFill>
              </a:rPr>
              <a:t>çıkarın</a:t>
            </a:r>
            <a:r>
              <a:rPr lang="en-US" sz="2800" i="0" dirty="0">
                <a:solidFill>
                  <a:schemeClr val="tx1">
                    <a:lumMod val="75000"/>
                    <a:lumOff val="25000"/>
                  </a:schemeClr>
                </a:solidFill>
              </a:rPr>
              <a:t> </a:t>
            </a:r>
            <a:r>
              <a:rPr lang="en-US" sz="2800" i="0" dirty="0" err="1">
                <a:solidFill>
                  <a:schemeClr val="tx1">
                    <a:lumMod val="75000"/>
                    <a:lumOff val="25000"/>
                  </a:schemeClr>
                </a:solidFill>
              </a:rPr>
              <a:t>ve</a:t>
            </a:r>
            <a:r>
              <a:rPr lang="en-US" sz="2800" i="0" dirty="0">
                <a:solidFill>
                  <a:schemeClr val="tx1">
                    <a:lumMod val="75000"/>
                    <a:lumOff val="25000"/>
                  </a:schemeClr>
                </a:solidFill>
              </a:rPr>
              <a:t> </a:t>
            </a:r>
            <a:r>
              <a:rPr lang="en-US" sz="2800" i="0" dirty="0" err="1">
                <a:solidFill>
                  <a:schemeClr val="tx1">
                    <a:lumMod val="75000"/>
                    <a:lumOff val="25000"/>
                  </a:schemeClr>
                </a:solidFill>
              </a:rPr>
              <a:t>bu</a:t>
            </a:r>
            <a:r>
              <a:rPr lang="en-US" sz="2800" i="0" dirty="0">
                <a:solidFill>
                  <a:schemeClr val="tx1">
                    <a:lumMod val="75000"/>
                    <a:lumOff val="25000"/>
                  </a:schemeClr>
                </a:solidFill>
              </a:rPr>
              <a:t> </a:t>
            </a:r>
            <a:r>
              <a:rPr lang="en-US" sz="2800" i="0" dirty="0" err="1">
                <a:solidFill>
                  <a:schemeClr val="tx1">
                    <a:lumMod val="75000"/>
                    <a:lumOff val="25000"/>
                  </a:schemeClr>
                </a:solidFill>
              </a:rPr>
              <a:t>dünyanın</a:t>
            </a:r>
            <a:r>
              <a:rPr lang="en-US" sz="2800" i="0" dirty="0">
                <a:solidFill>
                  <a:schemeClr val="tx1">
                    <a:lumMod val="75000"/>
                    <a:lumOff val="25000"/>
                  </a:schemeClr>
                </a:solidFill>
              </a:rPr>
              <a:t> </a:t>
            </a:r>
            <a:r>
              <a:rPr lang="en-US" sz="2800" i="0" dirty="0" err="1">
                <a:solidFill>
                  <a:schemeClr val="tx1">
                    <a:lumMod val="75000"/>
                    <a:lumOff val="25000"/>
                  </a:schemeClr>
                </a:solidFill>
              </a:rPr>
              <a:t>biraz</a:t>
            </a:r>
            <a:r>
              <a:rPr lang="en-US" sz="2800" i="0" dirty="0">
                <a:solidFill>
                  <a:schemeClr val="tx1">
                    <a:lumMod val="75000"/>
                    <a:lumOff val="25000"/>
                  </a:schemeClr>
                </a:solidFill>
              </a:rPr>
              <a:t> </a:t>
            </a:r>
            <a:r>
              <a:rPr lang="en-US" sz="2800" i="0" dirty="0" err="1">
                <a:solidFill>
                  <a:schemeClr val="tx1">
                    <a:lumMod val="75000"/>
                    <a:lumOff val="25000"/>
                  </a:schemeClr>
                </a:solidFill>
              </a:rPr>
              <a:t>yardıma</a:t>
            </a:r>
            <a:r>
              <a:rPr lang="en-US" sz="2800" i="0" dirty="0">
                <a:solidFill>
                  <a:schemeClr val="tx1">
                    <a:lumMod val="75000"/>
                    <a:lumOff val="25000"/>
                  </a:schemeClr>
                </a:solidFill>
              </a:rPr>
              <a:t> </a:t>
            </a:r>
            <a:r>
              <a:rPr lang="en-US" sz="2800" i="0" dirty="0" err="1">
                <a:solidFill>
                  <a:schemeClr val="tx1">
                    <a:lumMod val="75000"/>
                    <a:lumOff val="25000"/>
                  </a:schemeClr>
                </a:solidFill>
              </a:rPr>
              <a:t>ihtiyacı</a:t>
            </a:r>
            <a:r>
              <a:rPr lang="en-US" sz="2800" i="0" dirty="0">
                <a:solidFill>
                  <a:schemeClr val="tx1">
                    <a:lumMod val="75000"/>
                    <a:lumOff val="25000"/>
                  </a:schemeClr>
                </a:solidFill>
              </a:rPr>
              <a:t> </a:t>
            </a:r>
            <a:r>
              <a:rPr lang="en-US" sz="2800" i="0" dirty="0" err="1">
                <a:solidFill>
                  <a:schemeClr val="tx1">
                    <a:lumMod val="75000"/>
                    <a:lumOff val="25000"/>
                  </a:schemeClr>
                </a:solidFill>
              </a:rPr>
              <a:t>olan</a:t>
            </a:r>
            <a:r>
              <a:rPr lang="en-US" sz="2800" i="0" dirty="0">
                <a:solidFill>
                  <a:schemeClr val="tx1">
                    <a:lumMod val="75000"/>
                    <a:lumOff val="25000"/>
                  </a:schemeClr>
                </a:solidFill>
              </a:rPr>
              <a:t> </a:t>
            </a:r>
            <a:r>
              <a:rPr lang="en-US" sz="2800" i="0" dirty="0" err="1">
                <a:solidFill>
                  <a:schemeClr val="tx1">
                    <a:lumMod val="75000"/>
                    <a:lumOff val="25000"/>
                  </a:schemeClr>
                </a:solidFill>
              </a:rPr>
              <a:t>herkes</a:t>
            </a:r>
            <a:r>
              <a:rPr lang="en-US" sz="2800" i="0" dirty="0">
                <a:solidFill>
                  <a:schemeClr val="tx1">
                    <a:lumMod val="75000"/>
                    <a:lumOff val="25000"/>
                  </a:schemeClr>
                </a:solidFill>
              </a:rPr>
              <a:t> </a:t>
            </a:r>
            <a:r>
              <a:rPr lang="en-US" sz="2800" i="0" dirty="0" err="1">
                <a:solidFill>
                  <a:schemeClr val="tx1">
                    <a:lumMod val="75000"/>
                    <a:lumOff val="25000"/>
                  </a:schemeClr>
                </a:solidFill>
              </a:rPr>
              <a:t>için</a:t>
            </a:r>
            <a:r>
              <a:rPr lang="en-US" sz="2800" i="0" dirty="0">
                <a:solidFill>
                  <a:schemeClr val="tx1">
                    <a:lumMod val="75000"/>
                    <a:lumOff val="25000"/>
                  </a:schemeClr>
                </a:solidFill>
              </a:rPr>
              <a:t> </a:t>
            </a:r>
            <a:r>
              <a:rPr lang="en-US" sz="2800" i="0" dirty="0" err="1">
                <a:solidFill>
                  <a:schemeClr val="tx1">
                    <a:lumMod val="75000"/>
                    <a:lumOff val="25000"/>
                  </a:schemeClr>
                </a:solidFill>
              </a:rPr>
              <a:t>daha</a:t>
            </a:r>
            <a:r>
              <a:rPr lang="en-US" sz="2800" i="0" dirty="0">
                <a:solidFill>
                  <a:schemeClr val="tx1">
                    <a:lumMod val="75000"/>
                    <a:lumOff val="25000"/>
                  </a:schemeClr>
                </a:solidFill>
              </a:rPr>
              <a:t> </a:t>
            </a:r>
            <a:r>
              <a:rPr lang="en-US" sz="2800" i="0" dirty="0" err="1">
                <a:solidFill>
                  <a:schemeClr val="tx1">
                    <a:lumMod val="75000"/>
                    <a:lumOff val="25000"/>
                  </a:schemeClr>
                </a:solidFill>
              </a:rPr>
              <a:t>iyi</a:t>
            </a:r>
            <a:r>
              <a:rPr lang="en-US" sz="2800" i="0" dirty="0">
                <a:solidFill>
                  <a:schemeClr val="tx1">
                    <a:lumMod val="75000"/>
                    <a:lumOff val="25000"/>
                  </a:schemeClr>
                </a:solidFill>
              </a:rPr>
              <a:t> </a:t>
            </a:r>
            <a:r>
              <a:rPr lang="en-US" sz="2800" i="0" dirty="0" err="1">
                <a:solidFill>
                  <a:schemeClr val="tx1">
                    <a:lumMod val="75000"/>
                    <a:lumOff val="25000"/>
                  </a:schemeClr>
                </a:solidFill>
              </a:rPr>
              <a:t>bir</a:t>
            </a:r>
            <a:r>
              <a:rPr lang="en-US" sz="2800" i="0" dirty="0">
                <a:solidFill>
                  <a:schemeClr val="tx1">
                    <a:lumMod val="75000"/>
                    <a:lumOff val="25000"/>
                  </a:schemeClr>
                </a:solidFill>
              </a:rPr>
              <a:t> </a:t>
            </a:r>
            <a:r>
              <a:rPr lang="en-US" sz="2800" i="0" dirty="0" err="1">
                <a:solidFill>
                  <a:schemeClr val="tx1">
                    <a:lumMod val="75000"/>
                    <a:lumOff val="25000"/>
                  </a:schemeClr>
                </a:solidFill>
              </a:rPr>
              <a:t>yer</a:t>
            </a:r>
            <a:r>
              <a:rPr lang="en-US" sz="2800" i="0" dirty="0">
                <a:solidFill>
                  <a:schemeClr val="tx1">
                    <a:lumMod val="75000"/>
                    <a:lumOff val="25000"/>
                  </a:schemeClr>
                </a:solidFill>
              </a:rPr>
              <a:t> </a:t>
            </a:r>
            <a:r>
              <a:rPr lang="en-US" sz="2800" i="0" dirty="0" err="1">
                <a:solidFill>
                  <a:schemeClr val="tx1">
                    <a:lumMod val="75000"/>
                    <a:lumOff val="25000"/>
                  </a:schemeClr>
                </a:solidFill>
              </a:rPr>
              <a:t>olmasını</a:t>
            </a:r>
            <a:r>
              <a:rPr lang="en-US" sz="2800" i="0" dirty="0">
                <a:solidFill>
                  <a:schemeClr val="tx1">
                    <a:lumMod val="75000"/>
                    <a:lumOff val="25000"/>
                  </a:schemeClr>
                </a:solidFill>
              </a:rPr>
              <a:t> </a:t>
            </a:r>
            <a:r>
              <a:rPr lang="en-US" sz="2800" i="0" dirty="0" err="1">
                <a:solidFill>
                  <a:schemeClr val="tx1">
                    <a:lumMod val="75000"/>
                    <a:lumOff val="25000"/>
                  </a:schemeClr>
                </a:solidFill>
              </a:rPr>
              <a:t>sağlamak</a:t>
            </a:r>
            <a:r>
              <a:rPr lang="en-US" sz="2800" i="0" dirty="0">
                <a:solidFill>
                  <a:schemeClr val="tx1">
                    <a:lumMod val="75000"/>
                    <a:lumOff val="25000"/>
                  </a:schemeClr>
                </a:solidFill>
              </a:rPr>
              <a:t> </a:t>
            </a:r>
            <a:r>
              <a:rPr lang="en-US" sz="2800" i="0" dirty="0" err="1">
                <a:solidFill>
                  <a:schemeClr val="tx1">
                    <a:lumMod val="75000"/>
                    <a:lumOff val="25000"/>
                  </a:schemeClr>
                </a:solidFill>
              </a:rPr>
              <a:t>için</a:t>
            </a:r>
            <a:r>
              <a:rPr lang="en-US" sz="2800" i="0" dirty="0">
                <a:solidFill>
                  <a:schemeClr val="tx1">
                    <a:lumMod val="75000"/>
                    <a:lumOff val="25000"/>
                  </a:schemeClr>
                </a:solidFill>
              </a:rPr>
              <a:t> </a:t>
            </a:r>
            <a:r>
              <a:rPr lang="en-US" sz="2800" i="0" dirty="0" err="1">
                <a:solidFill>
                  <a:schemeClr val="tx1">
                    <a:lumMod val="75000"/>
                    <a:lumOff val="25000"/>
                  </a:schemeClr>
                </a:solidFill>
              </a:rPr>
              <a:t>yarattığınız</a:t>
            </a:r>
            <a:r>
              <a:rPr lang="en-US" sz="2800" i="0" dirty="0">
                <a:solidFill>
                  <a:schemeClr val="tx1">
                    <a:lumMod val="75000"/>
                    <a:lumOff val="25000"/>
                  </a:schemeClr>
                </a:solidFill>
              </a:rPr>
              <a:t> </a:t>
            </a:r>
            <a:r>
              <a:rPr lang="en-US" sz="2800" i="0" dirty="0" err="1">
                <a:solidFill>
                  <a:schemeClr val="tx1">
                    <a:lumMod val="75000"/>
                    <a:lumOff val="25000"/>
                  </a:schemeClr>
                </a:solidFill>
              </a:rPr>
              <a:t>etkiden</a:t>
            </a:r>
            <a:r>
              <a:rPr lang="en-US" sz="2800" i="0" dirty="0">
                <a:solidFill>
                  <a:schemeClr val="tx1">
                    <a:lumMod val="75000"/>
                    <a:lumOff val="25000"/>
                  </a:schemeClr>
                </a:solidFill>
              </a:rPr>
              <a:t> </a:t>
            </a:r>
            <a:r>
              <a:rPr lang="en-US" sz="2800" i="0" dirty="0" err="1">
                <a:solidFill>
                  <a:schemeClr val="tx1">
                    <a:lumMod val="75000"/>
                    <a:lumOff val="25000"/>
                  </a:schemeClr>
                </a:solidFill>
              </a:rPr>
              <a:t>gurur</a:t>
            </a:r>
            <a:r>
              <a:rPr lang="en-US" sz="2800" i="0" dirty="0">
                <a:solidFill>
                  <a:schemeClr val="tx1">
                    <a:lumMod val="75000"/>
                    <a:lumOff val="25000"/>
                  </a:schemeClr>
                </a:solidFill>
              </a:rPr>
              <a:t> </a:t>
            </a:r>
            <a:r>
              <a:rPr lang="en-US" sz="2800" i="0" dirty="0" err="1">
                <a:solidFill>
                  <a:schemeClr val="tx1">
                    <a:lumMod val="75000"/>
                    <a:lumOff val="25000"/>
                  </a:schemeClr>
                </a:solidFill>
              </a:rPr>
              <a:t>duyun</a:t>
            </a:r>
            <a:r>
              <a:rPr lang="en-US" sz="2800" i="0" dirty="0">
                <a:solidFill>
                  <a:schemeClr val="tx1">
                    <a:lumMod val="75000"/>
                    <a:lumOff val="25000"/>
                  </a:schemeClr>
                </a:solidFill>
              </a:rPr>
              <a:t>. </a:t>
            </a:r>
            <a:r>
              <a:rPr lang="en-US" sz="2800" i="0" dirty="0" err="1">
                <a:solidFill>
                  <a:schemeClr val="tx1">
                    <a:lumMod val="75000"/>
                    <a:lumOff val="25000"/>
                  </a:schemeClr>
                </a:solidFill>
              </a:rPr>
              <a:t>Unutma</a:t>
            </a:r>
            <a:r>
              <a:rPr lang="en-US" sz="2800" i="0" dirty="0">
                <a:solidFill>
                  <a:schemeClr val="tx1">
                    <a:lumMod val="75000"/>
                    <a:lumOff val="25000"/>
                  </a:schemeClr>
                </a:solidFill>
              </a:rPr>
              <a:t>, </a:t>
            </a:r>
            <a:r>
              <a:rPr lang="en-US" sz="2800" i="0" dirty="0" err="1">
                <a:solidFill>
                  <a:schemeClr val="tx1">
                    <a:lumMod val="75000"/>
                    <a:lumOff val="25000"/>
                  </a:schemeClr>
                </a:solidFill>
              </a:rPr>
              <a:t>yardım</a:t>
            </a:r>
            <a:r>
              <a:rPr lang="en-US" sz="2800" i="0" dirty="0">
                <a:solidFill>
                  <a:schemeClr val="tx1">
                    <a:lumMod val="75000"/>
                    <a:lumOff val="25000"/>
                  </a:schemeClr>
                </a:solidFill>
              </a:rPr>
              <a:t> </a:t>
            </a:r>
            <a:r>
              <a:rPr lang="en-US" sz="2800" i="0" dirty="0" err="1">
                <a:solidFill>
                  <a:schemeClr val="tx1">
                    <a:lumMod val="75000"/>
                    <a:lumOff val="25000"/>
                  </a:schemeClr>
                </a:solidFill>
              </a:rPr>
              <a:t>istemeyi</a:t>
            </a:r>
            <a:r>
              <a:rPr lang="en-US" sz="2800" i="0" dirty="0">
                <a:solidFill>
                  <a:schemeClr val="tx1">
                    <a:lumMod val="75000"/>
                    <a:lumOff val="25000"/>
                  </a:schemeClr>
                </a:solidFill>
              </a:rPr>
              <a:t> de </a:t>
            </a:r>
            <a:r>
              <a:rPr lang="en-US" sz="2800" i="0" dirty="0" err="1">
                <a:solidFill>
                  <a:schemeClr val="tx1">
                    <a:lumMod val="75000"/>
                    <a:lumOff val="25000"/>
                  </a:schemeClr>
                </a:solidFill>
              </a:rPr>
              <a:t>unutma</a:t>
            </a:r>
            <a:r>
              <a:rPr lang="en-US" sz="2800" i="0" dirty="0">
                <a:solidFill>
                  <a:schemeClr val="tx1">
                    <a:lumMod val="75000"/>
                    <a:lumOff val="25000"/>
                  </a:schemeClr>
                </a:solidFill>
              </a:rPr>
              <a:t>!</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A23A22D-3193-4C80-926A-4B6C33C6C8AB}"/>
              </a:ext>
            </a:extLst>
          </p:cNvPr>
          <p:cNvSpPr>
            <a:spLocks noGrp="1"/>
          </p:cNvSpPr>
          <p:nvPr>
            <p:ph type="body" sz="quarter" idx="14"/>
          </p:nvPr>
        </p:nvSpPr>
        <p:spPr>
          <a:xfrm>
            <a:off x="7251826" y="235733"/>
            <a:ext cx="4586622" cy="1529693"/>
          </a:xfrm>
        </p:spPr>
        <p:txBody>
          <a:bodyPr>
            <a:normAutofit fontScale="92500" lnSpcReduction="20000"/>
          </a:bodyPr>
          <a:lstStyle/>
          <a:p>
            <a:pPr algn="ctr"/>
            <a:r>
              <a:rPr lang="en-IE" b="1" dirty="0" err="1">
                <a:solidFill>
                  <a:srgbClr val="009FD8"/>
                </a:solidFill>
              </a:rPr>
              <a:t>Hikaye</a:t>
            </a:r>
            <a:r>
              <a:rPr lang="en-IE" b="1" dirty="0">
                <a:solidFill>
                  <a:srgbClr val="009FD8"/>
                </a:solidFill>
              </a:rPr>
              <a:t> </a:t>
            </a:r>
            <a:r>
              <a:rPr lang="en-IE" b="1" dirty="0" err="1">
                <a:solidFill>
                  <a:srgbClr val="009FD8"/>
                </a:solidFill>
              </a:rPr>
              <a:t>Anlatımı</a:t>
            </a:r>
            <a:r>
              <a:rPr lang="en-IE" b="1" dirty="0">
                <a:solidFill>
                  <a:srgbClr val="009FD8"/>
                </a:solidFill>
              </a:rPr>
              <a:t>, </a:t>
            </a:r>
            <a:r>
              <a:rPr lang="en-IE" b="1" dirty="0" err="1">
                <a:solidFill>
                  <a:srgbClr val="009FD8"/>
                </a:solidFill>
              </a:rPr>
              <a:t>Markaları</a:t>
            </a:r>
            <a:r>
              <a:rPr lang="en-IE" b="1" dirty="0">
                <a:solidFill>
                  <a:srgbClr val="009FD8"/>
                </a:solidFill>
              </a:rPr>
              <a:t> </a:t>
            </a:r>
            <a:r>
              <a:rPr lang="en-IE" b="1" dirty="0" err="1">
                <a:solidFill>
                  <a:srgbClr val="009FD8"/>
                </a:solidFill>
              </a:rPr>
              <a:t>ve</a:t>
            </a:r>
            <a:r>
              <a:rPr lang="en-IE" b="1" dirty="0">
                <a:solidFill>
                  <a:srgbClr val="009FD8"/>
                </a:solidFill>
              </a:rPr>
              <a:t> </a:t>
            </a:r>
            <a:r>
              <a:rPr lang="en-IE" b="1" dirty="0" err="1">
                <a:solidFill>
                  <a:srgbClr val="009FD8"/>
                </a:solidFill>
              </a:rPr>
              <a:t>Sosyal</a:t>
            </a:r>
            <a:r>
              <a:rPr lang="en-IE" b="1" dirty="0">
                <a:solidFill>
                  <a:srgbClr val="009FD8"/>
                </a:solidFill>
              </a:rPr>
              <a:t> </a:t>
            </a:r>
            <a:r>
              <a:rPr lang="en-IE" b="1" dirty="0" err="1">
                <a:solidFill>
                  <a:srgbClr val="009FD8"/>
                </a:solidFill>
              </a:rPr>
              <a:t>İnovasyon</a:t>
            </a:r>
            <a:r>
              <a:rPr lang="en-IE" b="1" dirty="0">
                <a:solidFill>
                  <a:srgbClr val="009FD8"/>
                </a:solidFill>
              </a:rPr>
              <a:t> </a:t>
            </a:r>
            <a:r>
              <a:rPr lang="en-IE" b="1" dirty="0" err="1">
                <a:solidFill>
                  <a:srgbClr val="009FD8"/>
                </a:solidFill>
              </a:rPr>
              <a:t>Fikirlerini</a:t>
            </a:r>
            <a:r>
              <a:rPr lang="en-IE" b="1" dirty="0">
                <a:solidFill>
                  <a:srgbClr val="009FD8"/>
                </a:solidFill>
              </a:rPr>
              <a:t> </a:t>
            </a:r>
            <a:r>
              <a:rPr lang="en-IE" b="1" dirty="0" err="1">
                <a:solidFill>
                  <a:srgbClr val="009FD8"/>
                </a:solidFill>
              </a:rPr>
              <a:t>Hayata</a:t>
            </a:r>
            <a:r>
              <a:rPr lang="en-IE" b="1" dirty="0">
                <a:solidFill>
                  <a:srgbClr val="009FD8"/>
                </a:solidFill>
              </a:rPr>
              <a:t> </a:t>
            </a:r>
            <a:r>
              <a:rPr lang="en-IE" b="1" dirty="0" err="1">
                <a:solidFill>
                  <a:srgbClr val="009FD8"/>
                </a:solidFill>
              </a:rPr>
              <a:t>Geçiriyor</a:t>
            </a:r>
            <a:r>
              <a:rPr lang="en-IE" b="1" dirty="0">
                <a:solidFill>
                  <a:srgbClr val="009FD8"/>
                </a:solidFill>
              </a:rPr>
              <a:t>!</a:t>
            </a:r>
            <a:endParaRPr lang="en-IE" b="1" dirty="0">
              <a:solidFill>
                <a:srgbClr val="009FD8"/>
              </a:solidFill>
            </a:endParaRPr>
          </a:p>
        </p:txBody>
      </p:sp>
      <p:sp>
        <p:nvSpPr>
          <p:cNvPr id="6" name="Text Placeholder 5">
            <a:extLst>
              <a:ext uri="{FF2B5EF4-FFF2-40B4-BE49-F238E27FC236}">
                <a16:creationId xmlns:a16="http://schemas.microsoft.com/office/drawing/2014/main" xmlns="" id="{6F670409-677A-491D-B4A7-96A9E896D966}"/>
              </a:ext>
            </a:extLst>
          </p:cNvPr>
          <p:cNvSpPr>
            <a:spLocks noGrp="1"/>
          </p:cNvSpPr>
          <p:nvPr>
            <p:ph type="body" sz="quarter" idx="15"/>
          </p:nvPr>
        </p:nvSpPr>
        <p:spPr>
          <a:xfrm>
            <a:off x="7395270" y="1698636"/>
            <a:ext cx="4586622" cy="2592420"/>
          </a:xfrm>
        </p:spPr>
        <p:txBody>
          <a:bodyPr/>
          <a:lstStyle/>
          <a:p>
            <a:r>
              <a:rPr lang="en-IE" dirty="0" err="1">
                <a:solidFill>
                  <a:schemeClr val="tx1">
                    <a:lumMod val="85000"/>
                    <a:lumOff val="15000"/>
                  </a:schemeClr>
                </a:solidFill>
              </a:rPr>
              <a:t>Hikaye</a:t>
            </a:r>
            <a:r>
              <a:rPr lang="en-IE" dirty="0">
                <a:solidFill>
                  <a:schemeClr val="tx1">
                    <a:lumMod val="85000"/>
                    <a:lumOff val="15000"/>
                  </a:schemeClr>
                </a:solidFill>
              </a:rPr>
              <a:t> </a:t>
            </a:r>
            <a:r>
              <a:rPr lang="en-IE" dirty="0" err="1">
                <a:solidFill>
                  <a:schemeClr val="tx1">
                    <a:lumMod val="85000"/>
                    <a:lumOff val="15000"/>
                  </a:schemeClr>
                </a:solidFill>
              </a:rPr>
              <a:t>anlatımı</a:t>
            </a:r>
            <a:r>
              <a:rPr lang="en-IE" dirty="0">
                <a:solidFill>
                  <a:schemeClr val="tx1">
                    <a:lumMod val="85000"/>
                    <a:lumOff val="15000"/>
                  </a:schemeClr>
                </a:solidFill>
              </a:rPr>
              <a:t>, </a:t>
            </a:r>
            <a:r>
              <a:rPr lang="en-IE" dirty="0" err="1">
                <a:solidFill>
                  <a:schemeClr val="tx1">
                    <a:lumMod val="85000"/>
                    <a:lumOff val="15000"/>
                  </a:schemeClr>
                </a:solidFill>
              </a:rPr>
              <a:t>özellikle</a:t>
            </a:r>
            <a:r>
              <a:rPr lang="en-IE" dirty="0">
                <a:solidFill>
                  <a:schemeClr val="tx1">
                    <a:lumMod val="85000"/>
                    <a:lumOff val="15000"/>
                  </a:schemeClr>
                </a:solidFill>
              </a:rPr>
              <a:t> </a:t>
            </a:r>
            <a:r>
              <a:rPr lang="en-IE" dirty="0" err="1">
                <a:solidFill>
                  <a:schemeClr val="tx1">
                    <a:lumMod val="85000"/>
                    <a:lumOff val="15000"/>
                  </a:schemeClr>
                </a:solidFill>
              </a:rPr>
              <a:t>insanlar</a:t>
            </a:r>
            <a:r>
              <a:rPr lang="en-IE" dirty="0">
                <a:solidFill>
                  <a:schemeClr val="tx1">
                    <a:lumMod val="85000"/>
                    <a:lumOff val="15000"/>
                  </a:schemeClr>
                </a:solidFill>
              </a:rPr>
              <a:t> </a:t>
            </a:r>
            <a:r>
              <a:rPr lang="en-IE" dirty="0" err="1">
                <a:solidFill>
                  <a:schemeClr val="tx1">
                    <a:lumMod val="85000"/>
                    <a:lumOff val="15000"/>
                  </a:schemeClr>
                </a:solidFill>
              </a:rPr>
              <a:t>hakkında</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hikaye</a:t>
            </a:r>
            <a:r>
              <a:rPr lang="en-IE" dirty="0">
                <a:solidFill>
                  <a:schemeClr val="tx1">
                    <a:lumMod val="85000"/>
                    <a:lumOff val="15000"/>
                  </a:schemeClr>
                </a:solidFill>
              </a:rPr>
              <a:t> </a:t>
            </a:r>
            <a:r>
              <a:rPr lang="en-IE" dirty="0" err="1">
                <a:solidFill>
                  <a:schemeClr val="tx1">
                    <a:lumMod val="85000"/>
                    <a:lumOff val="15000"/>
                  </a:schemeClr>
                </a:solidFill>
              </a:rPr>
              <a:t>anlatırken</a:t>
            </a:r>
            <a:r>
              <a:rPr lang="en-IE" dirty="0">
                <a:solidFill>
                  <a:schemeClr val="tx1">
                    <a:lumMod val="85000"/>
                    <a:lumOff val="15000"/>
                  </a:schemeClr>
                </a:solidFill>
              </a:rPr>
              <a:t> </a:t>
            </a:r>
            <a:r>
              <a:rPr lang="en-IE" dirty="0" err="1">
                <a:solidFill>
                  <a:schemeClr val="tx1">
                    <a:lumMod val="85000"/>
                    <a:lumOff val="15000"/>
                  </a:schemeClr>
                </a:solidFill>
              </a:rPr>
              <a:t>çok</a:t>
            </a:r>
            <a:r>
              <a:rPr lang="en-IE" dirty="0">
                <a:solidFill>
                  <a:schemeClr val="tx1">
                    <a:lumMod val="85000"/>
                    <a:lumOff val="15000"/>
                  </a:schemeClr>
                </a:solidFill>
              </a:rPr>
              <a:t> </a:t>
            </a:r>
            <a:r>
              <a:rPr lang="en-IE" dirty="0" err="1">
                <a:solidFill>
                  <a:schemeClr val="tx1">
                    <a:lumMod val="85000"/>
                    <a:lumOff val="15000"/>
                  </a:schemeClr>
                </a:solidFill>
              </a:rPr>
              <a:t>önemlidir</a:t>
            </a:r>
            <a:r>
              <a:rPr lang="en-IE" dirty="0">
                <a:solidFill>
                  <a:schemeClr val="tx1">
                    <a:lumMod val="85000"/>
                    <a:lumOff val="15000"/>
                  </a:schemeClr>
                </a:solidFill>
              </a:rPr>
              <a:t>. </a:t>
            </a:r>
            <a:r>
              <a:rPr lang="en-IE" dirty="0" err="1">
                <a:solidFill>
                  <a:schemeClr val="tx1">
                    <a:lumMod val="85000"/>
                    <a:lumOff val="15000"/>
                  </a:schemeClr>
                </a:solidFill>
              </a:rPr>
              <a:t>Hikayeler</a:t>
            </a:r>
            <a:r>
              <a:rPr lang="en-IE" dirty="0">
                <a:solidFill>
                  <a:schemeClr val="tx1">
                    <a:lumMod val="85000"/>
                    <a:lumOff val="15000"/>
                  </a:schemeClr>
                </a:solidFill>
              </a:rPr>
              <a:t> </a:t>
            </a:r>
            <a:r>
              <a:rPr lang="en-IE" dirty="0" err="1">
                <a:solidFill>
                  <a:schemeClr val="tx1">
                    <a:lumMod val="85000"/>
                    <a:lumOff val="15000"/>
                  </a:schemeClr>
                </a:solidFill>
              </a:rPr>
              <a:t>kim</a:t>
            </a:r>
            <a:r>
              <a:rPr lang="en-IE" dirty="0">
                <a:solidFill>
                  <a:schemeClr val="tx1">
                    <a:lumMod val="85000"/>
                    <a:lumOff val="15000"/>
                  </a:schemeClr>
                </a:solidFill>
              </a:rPr>
              <a:t> </a:t>
            </a:r>
            <a:r>
              <a:rPr lang="en-IE" dirty="0" err="1">
                <a:solidFill>
                  <a:schemeClr val="tx1">
                    <a:lumMod val="85000"/>
                    <a:lumOff val="15000"/>
                  </a:schemeClr>
                </a:solidFill>
              </a:rPr>
              <a:t>olduğumuzun</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parçasıdır</a:t>
            </a:r>
            <a:r>
              <a:rPr lang="en-IE" dirty="0">
                <a:solidFill>
                  <a:schemeClr val="tx1">
                    <a:lumMod val="85000"/>
                    <a:lumOff val="15000"/>
                  </a:schemeClr>
                </a:solidFill>
              </a:rPr>
              <a:t>. </a:t>
            </a:r>
            <a:r>
              <a:rPr lang="en-IE" dirty="0" err="1">
                <a:solidFill>
                  <a:schemeClr val="tx1">
                    <a:lumMod val="85000"/>
                    <a:lumOff val="15000"/>
                  </a:schemeClr>
                </a:solidFill>
              </a:rPr>
              <a:t>Şirketinizin</a:t>
            </a:r>
            <a:r>
              <a:rPr lang="en-IE" dirty="0">
                <a:solidFill>
                  <a:schemeClr val="tx1">
                    <a:lumMod val="85000"/>
                    <a:lumOff val="15000"/>
                  </a:schemeClr>
                </a:solidFill>
              </a:rPr>
              <a:t> </a:t>
            </a:r>
            <a:r>
              <a:rPr lang="en-IE" dirty="0" err="1">
                <a:solidFill>
                  <a:schemeClr val="tx1">
                    <a:lumMod val="85000"/>
                    <a:lumOff val="15000"/>
                  </a:schemeClr>
                </a:solidFill>
              </a:rPr>
              <a:t>nasıl</a:t>
            </a:r>
            <a:r>
              <a:rPr lang="en-IE" dirty="0">
                <a:solidFill>
                  <a:schemeClr val="tx1">
                    <a:lumMod val="85000"/>
                    <a:lumOff val="15000"/>
                  </a:schemeClr>
                </a:solidFill>
              </a:rPr>
              <a:t> </a:t>
            </a:r>
            <a:r>
              <a:rPr lang="en-IE" dirty="0" err="1">
                <a:solidFill>
                  <a:schemeClr val="tx1">
                    <a:lumMod val="85000"/>
                    <a:lumOff val="15000"/>
                  </a:schemeClr>
                </a:solidFill>
              </a:rPr>
              <a:t>ortaya</a:t>
            </a:r>
            <a:r>
              <a:rPr lang="en-IE" dirty="0">
                <a:solidFill>
                  <a:schemeClr val="tx1">
                    <a:lumMod val="85000"/>
                    <a:lumOff val="15000"/>
                  </a:schemeClr>
                </a:solidFill>
              </a:rPr>
              <a:t> </a:t>
            </a:r>
            <a:r>
              <a:rPr lang="en-IE" dirty="0" err="1">
                <a:solidFill>
                  <a:schemeClr val="tx1">
                    <a:lumMod val="85000"/>
                    <a:lumOff val="15000"/>
                  </a:schemeClr>
                </a:solidFill>
              </a:rPr>
              <a:t>çıktığını</a:t>
            </a:r>
            <a:r>
              <a:rPr lang="en-IE" dirty="0">
                <a:solidFill>
                  <a:schemeClr val="tx1">
                    <a:lumMod val="85000"/>
                    <a:lumOff val="15000"/>
                  </a:schemeClr>
                </a:solidFill>
              </a:rPr>
              <a:t>, </a:t>
            </a:r>
            <a:r>
              <a:rPr lang="en-IE" dirty="0" err="1">
                <a:solidFill>
                  <a:schemeClr val="tx1">
                    <a:lumMod val="85000"/>
                    <a:lumOff val="15000"/>
                  </a:schemeClr>
                </a:solidFill>
              </a:rPr>
              <a:t>var</a:t>
            </a:r>
            <a:r>
              <a:rPr lang="en-IE" dirty="0">
                <a:solidFill>
                  <a:schemeClr val="tx1">
                    <a:lumMod val="85000"/>
                    <a:lumOff val="15000"/>
                  </a:schemeClr>
                </a:solidFill>
              </a:rPr>
              <a:t> </a:t>
            </a:r>
            <a:r>
              <a:rPr lang="en-IE" dirty="0" err="1">
                <a:solidFill>
                  <a:schemeClr val="tx1">
                    <a:lumMod val="85000"/>
                    <a:lumOff val="15000"/>
                  </a:schemeClr>
                </a:solidFill>
              </a:rPr>
              <a:t>olma</a:t>
            </a:r>
            <a:r>
              <a:rPr lang="en-IE" dirty="0">
                <a:solidFill>
                  <a:schemeClr val="tx1">
                    <a:lumMod val="85000"/>
                    <a:lumOff val="15000"/>
                  </a:schemeClr>
                </a:solidFill>
              </a:rPr>
              <a:t> </a:t>
            </a:r>
            <a:r>
              <a:rPr lang="en-IE" dirty="0" err="1">
                <a:solidFill>
                  <a:schemeClr val="tx1">
                    <a:lumMod val="85000"/>
                    <a:lumOff val="15000"/>
                  </a:schemeClr>
                </a:solidFill>
              </a:rPr>
              <a:t>nedenini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gelecekte</a:t>
            </a:r>
            <a:r>
              <a:rPr lang="en-IE" dirty="0">
                <a:solidFill>
                  <a:schemeClr val="tx1">
                    <a:lumMod val="85000"/>
                    <a:lumOff val="15000"/>
                  </a:schemeClr>
                </a:solidFill>
              </a:rPr>
              <a:t> </a:t>
            </a:r>
            <a:r>
              <a:rPr lang="en-IE" dirty="0" err="1">
                <a:solidFill>
                  <a:schemeClr val="tx1">
                    <a:lumMod val="85000"/>
                    <a:lumOff val="15000"/>
                  </a:schemeClr>
                </a:solidFill>
              </a:rPr>
              <a:t>nereye</a:t>
            </a:r>
            <a:r>
              <a:rPr lang="en-IE" dirty="0">
                <a:solidFill>
                  <a:schemeClr val="tx1">
                    <a:lumMod val="85000"/>
                    <a:lumOff val="15000"/>
                  </a:schemeClr>
                </a:solidFill>
              </a:rPr>
              <a:t> </a:t>
            </a:r>
            <a:r>
              <a:rPr lang="en-IE" dirty="0" err="1">
                <a:solidFill>
                  <a:schemeClr val="tx1">
                    <a:lumMod val="85000"/>
                    <a:lumOff val="15000"/>
                  </a:schemeClr>
                </a:solidFill>
              </a:rPr>
              <a:t>gitmek</a:t>
            </a:r>
            <a:r>
              <a:rPr lang="en-IE" dirty="0">
                <a:solidFill>
                  <a:schemeClr val="tx1">
                    <a:lumMod val="85000"/>
                    <a:lumOff val="15000"/>
                  </a:schemeClr>
                </a:solidFill>
              </a:rPr>
              <a:t> </a:t>
            </a:r>
            <a:r>
              <a:rPr lang="en-IE" dirty="0" err="1">
                <a:solidFill>
                  <a:schemeClr val="tx1">
                    <a:lumMod val="85000"/>
                    <a:lumOff val="15000"/>
                  </a:schemeClr>
                </a:solidFill>
              </a:rPr>
              <a:t>istediğinizi</a:t>
            </a:r>
            <a:r>
              <a:rPr lang="en-IE" dirty="0">
                <a:solidFill>
                  <a:schemeClr val="tx1">
                    <a:lumMod val="85000"/>
                    <a:lumOff val="15000"/>
                  </a:schemeClr>
                </a:solidFill>
              </a:rPr>
              <a:t> </a:t>
            </a:r>
            <a:r>
              <a:rPr lang="en-IE" dirty="0" err="1">
                <a:solidFill>
                  <a:schemeClr val="tx1">
                    <a:lumMod val="85000"/>
                    <a:lumOff val="15000"/>
                  </a:schemeClr>
                </a:solidFill>
              </a:rPr>
              <a:t>açıklamalıdırlar</a:t>
            </a:r>
            <a:r>
              <a:rPr lang="en-IE" dirty="0">
                <a:solidFill>
                  <a:schemeClr val="tx1">
                    <a:lumMod val="85000"/>
                    <a:lumOff val="15000"/>
                  </a:schemeClr>
                </a:solidFill>
              </a:rPr>
              <a:t>.</a:t>
            </a:r>
          </a:p>
          <a:p>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şirketin</a:t>
            </a:r>
            <a:r>
              <a:rPr lang="en-IE" dirty="0">
                <a:solidFill>
                  <a:schemeClr val="tx1">
                    <a:lumMod val="85000"/>
                    <a:lumOff val="15000"/>
                  </a:schemeClr>
                </a:solidFill>
              </a:rPr>
              <a:t> </a:t>
            </a:r>
            <a:r>
              <a:rPr lang="en-IE" dirty="0" err="1">
                <a:solidFill>
                  <a:schemeClr val="tx1">
                    <a:lumMod val="85000"/>
                    <a:lumOff val="15000"/>
                  </a:schemeClr>
                </a:solidFill>
              </a:rPr>
              <a:t>ürününü</a:t>
            </a:r>
            <a:r>
              <a:rPr lang="en-IE" dirty="0">
                <a:solidFill>
                  <a:schemeClr val="tx1">
                    <a:lumMod val="85000"/>
                    <a:lumOff val="15000"/>
                  </a:schemeClr>
                </a:solidFill>
              </a:rPr>
              <a:t> </a:t>
            </a:r>
            <a:r>
              <a:rPr lang="en-IE" dirty="0" err="1">
                <a:solidFill>
                  <a:schemeClr val="tx1">
                    <a:lumMod val="85000"/>
                    <a:lumOff val="15000"/>
                  </a:schemeClr>
                </a:solidFill>
              </a:rPr>
              <a:t>desteklemeye</a:t>
            </a:r>
            <a:r>
              <a:rPr lang="en-IE" dirty="0">
                <a:solidFill>
                  <a:schemeClr val="tx1">
                    <a:lumMod val="85000"/>
                    <a:lumOff val="15000"/>
                  </a:schemeClr>
                </a:solidFill>
              </a:rPr>
              <a:t> </a:t>
            </a:r>
            <a:r>
              <a:rPr lang="en-IE" dirty="0" err="1">
                <a:solidFill>
                  <a:schemeClr val="tx1">
                    <a:lumMod val="85000"/>
                    <a:lumOff val="15000"/>
                  </a:schemeClr>
                </a:solidFill>
              </a:rPr>
              <a:t>yardımcı</a:t>
            </a:r>
            <a:r>
              <a:rPr lang="en-IE" dirty="0">
                <a:solidFill>
                  <a:schemeClr val="tx1">
                    <a:lumMod val="85000"/>
                    <a:lumOff val="15000"/>
                  </a:schemeClr>
                </a:solidFill>
              </a:rPr>
              <a:t> </a:t>
            </a:r>
            <a:r>
              <a:rPr lang="en-IE" dirty="0" err="1">
                <a:solidFill>
                  <a:schemeClr val="tx1">
                    <a:lumMod val="85000"/>
                    <a:lumOff val="15000"/>
                  </a:schemeClr>
                </a:solidFill>
              </a:rPr>
              <a:t>olan</a:t>
            </a:r>
            <a:r>
              <a:rPr lang="en-IE" dirty="0">
                <a:solidFill>
                  <a:schemeClr val="tx1">
                    <a:lumMod val="85000"/>
                    <a:lumOff val="15000"/>
                  </a:schemeClr>
                </a:solidFill>
              </a:rPr>
              <a:t> </a:t>
            </a:r>
            <a:r>
              <a:rPr lang="en-IE" dirty="0" err="1">
                <a:solidFill>
                  <a:schemeClr val="tx1">
                    <a:lumMod val="85000"/>
                    <a:lumOff val="15000"/>
                  </a:schemeClr>
                </a:solidFill>
              </a:rPr>
              <a:t>marka</a:t>
            </a:r>
            <a:r>
              <a:rPr lang="en-IE" dirty="0">
                <a:solidFill>
                  <a:schemeClr val="tx1">
                    <a:lumMod val="85000"/>
                    <a:lumOff val="15000"/>
                  </a:schemeClr>
                </a:solidFill>
              </a:rPr>
              <a:t> </a:t>
            </a:r>
            <a:r>
              <a:rPr lang="en-IE" dirty="0" err="1">
                <a:solidFill>
                  <a:schemeClr val="tx1">
                    <a:lumMod val="85000"/>
                    <a:lumOff val="15000"/>
                  </a:schemeClr>
                </a:solidFill>
              </a:rPr>
              <a:t>hikayesi</a:t>
            </a:r>
            <a:r>
              <a:rPr lang="en-IE" dirty="0">
                <a:solidFill>
                  <a:schemeClr val="tx1">
                    <a:lumMod val="85000"/>
                    <a:lumOff val="15000"/>
                  </a:schemeClr>
                </a:solidFill>
              </a:rPr>
              <a:t> </a:t>
            </a:r>
            <a:r>
              <a:rPr lang="en-IE" dirty="0" err="1">
                <a:solidFill>
                  <a:schemeClr val="tx1">
                    <a:lumMod val="85000"/>
                    <a:lumOff val="15000"/>
                  </a:schemeClr>
                </a:solidFill>
              </a:rPr>
              <a:t>anlatımına</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örnek</a:t>
            </a:r>
            <a:r>
              <a:rPr lang="en-IE" dirty="0">
                <a:solidFill>
                  <a:schemeClr val="tx1">
                    <a:lumMod val="85000"/>
                    <a:lumOff val="15000"/>
                  </a:schemeClr>
                </a:solidFill>
              </a:rPr>
              <a:t>, </a:t>
            </a:r>
            <a:r>
              <a:rPr lang="en-IE" dirty="0" err="1">
                <a:solidFill>
                  <a:schemeClr val="tx1">
                    <a:lumMod val="85000"/>
                    <a:lumOff val="15000"/>
                  </a:schemeClr>
                </a:solidFill>
              </a:rPr>
              <a:t>Warby</a:t>
            </a:r>
            <a:r>
              <a:rPr lang="en-IE" dirty="0">
                <a:solidFill>
                  <a:schemeClr val="tx1">
                    <a:lumMod val="85000"/>
                    <a:lumOff val="15000"/>
                  </a:schemeClr>
                </a:solidFill>
              </a:rPr>
              <a:t> </a:t>
            </a:r>
            <a:r>
              <a:rPr lang="en-IE" dirty="0" err="1">
                <a:solidFill>
                  <a:schemeClr val="tx1">
                    <a:lumMod val="85000"/>
                    <a:lumOff val="15000"/>
                  </a:schemeClr>
                </a:solidFill>
              </a:rPr>
              <a:t>Parker'ın</a:t>
            </a:r>
            <a:r>
              <a:rPr lang="en-IE" dirty="0">
                <a:solidFill>
                  <a:schemeClr val="tx1">
                    <a:lumMod val="85000"/>
                    <a:lumOff val="15000"/>
                  </a:schemeClr>
                </a:solidFill>
              </a:rPr>
              <a:t> "</a:t>
            </a:r>
            <a:r>
              <a:rPr lang="en-IE" dirty="0" err="1">
                <a:solidFill>
                  <a:schemeClr val="tx1">
                    <a:lumMod val="85000"/>
                    <a:lumOff val="15000"/>
                  </a:schemeClr>
                </a:solidFill>
              </a:rPr>
              <a:t>Warby</a:t>
            </a:r>
            <a:r>
              <a:rPr lang="en-IE" dirty="0">
                <a:solidFill>
                  <a:schemeClr val="tx1">
                    <a:lumMod val="85000"/>
                    <a:lumOff val="15000"/>
                  </a:schemeClr>
                </a:solidFill>
              </a:rPr>
              <a:t> Parker </a:t>
            </a:r>
            <a:r>
              <a:rPr lang="en-IE" dirty="0" err="1">
                <a:solidFill>
                  <a:schemeClr val="tx1">
                    <a:lumMod val="85000"/>
                    <a:lumOff val="15000"/>
                  </a:schemeClr>
                </a:solidFill>
              </a:rPr>
              <a:t>Gözlükleri</a:t>
            </a:r>
            <a:r>
              <a:rPr lang="en-IE" dirty="0">
                <a:solidFill>
                  <a:schemeClr val="tx1">
                    <a:lumMod val="85000"/>
                    <a:lumOff val="15000"/>
                  </a:schemeClr>
                </a:solidFill>
              </a:rPr>
              <a:t> </a:t>
            </a:r>
            <a:r>
              <a:rPr lang="en-IE" dirty="0" err="1">
                <a:solidFill>
                  <a:schemeClr val="tx1">
                    <a:lumMod val="85000"/>
                    <a:lumOff val="15000"/>
                  </a:schemeClr>
                </a:solidFill>
              </a:rPr>
              <a:t>Nasıl</a:t>
            </a:r>
            <a:r>
              <a:rPr lang="en-IE" dirty="0">
                <a:solidFill>
                  <a:schemeClr val="tx1">
                    <a:lumMod val="85000"/>
                    <a:lumOff val="15000"/>
                  </a:schemeClr>
                </a:solidFill>
              </a:rPr>
              <a:t> </a:t>
            </a:r>
            <a:r>
              <a:rPr lang="en-IE" dirty="0" err="1">
                <a:solidFill>
                  <a:schemeClr val="tx1">
                    <a:lumMod val="85000"/>
                    <a:lumOff val="15000"/>
                  </a:schemeClr>
                </a:solidFill>
              </a:rPr>
              <a:t>Yapılır"dır</a:t>
            </a:r>
            <a:r>
              <a:rPr lang="en-IE" dirty="0">
                <a:solidFill>
                  <a:schemeClr val="tx1">
                    <a:lumMod val="85000"/>
                    <a:lumOff val="15000"/>
                  </a:schemeClr>
                </a:solidFill>
              </a:rPr>
              <a:t>. Video, </a:t>
            </a:r>
            <a:r>
              <a:rPr lang="en-IE" dirty="0" err="1">
                <a:solidFill>
                  <a:schemeClr val="tx1">
                    <a:lumMod val="85000"/>
                    <a:lumOff val="15000"/>
                  </a:schemeClr>
                </a:solidFill>
              </a:rPr>
              <a:t>tasarımın</a:t>
            </a:r>
            <a:r>
              <a:rPr lang="en-IE" dirty="0">
                <a:solidFill>
                  <a:schemeClr val="tx1">
                    <a:lumMod val="85000"/>
                    <a:lumOff val="15000"/>
                  </a:schemeClr>
                </a:solidFill>
              </a:rPr>
              <a:t> </a:t>
            </a:r>
            <a:r>
              <a:rPr lang="en-IE" dirty="0" err="1">
                <a:solidFill>
                  <a:schemeClr val="tx1">
                    <a:lumMod val="85000"/>
                    <a:lumOff val="15000"/>
                  </a:schemeClr>
                </a:solidFill>
              </a:rPr>
              <a:t>başlangıç</a:t>
            </a:r>
            <a:r>
              <a:rPr lang="en-IE" dirty="0">
                <a:solidFill>
                  <a:schemeClr val="tx1">
                    <a:lumMod val="85000"/>
                    <a:lumOff val="15000"/>
                  </a:schemeClr>
                </a:solidFill>
              </a:rPr>
              <a:t> </a:t>
            </a:r>
            <a:r>
              <a:rPr lang="en-IE" dirty="0" err="1">
                <a:solidFill>
                  <a:schemeClr val="tx1">
                    <a:lumMod val="85000"/>
                    <a:lumOff val="15000"/>
                  </a:schemeClr>
                </a:solidFill>
              </a:rPr>
              <a:t>aşamalarından</a:t>
            </a:r>
            <a:r>
              <a:rPr lang="en-IE" dirty="0">
                <a:solidFill>
                  <a:schemeClr val="tx1">
                    <a:lumMod val="85000"/>
                    <a:lumOff val="15000"/>
                  </a:schemeClr>
                </a:solidFill>
              </a:rPr>
              <a:t> </a:t>
            </a:r>
            <a:r>
              <a:rPr lang="en-IE" dirty="0" err="1">
                <a:solidFill>
                  <a:schemeClr val="tx1">
                    <a:lumMod val="85000"/>
                    <a:lumOff val="15000"/>
                  </a:schemeClr>
                </a:solidFill>
              </a:rPr>
              <a:t>üretimin</a:t>
            </a:r>
            <a:r>
              <a:rPr lang="en-IE" dirty="0">
                <a:solidFill>
                  <a:schemeClr val="tx1">
                    <a:lumMod val="85000"/>
                    <a:lumOff val="15000"/>
                  </a:schemeClr>
                </a:solidFill>
              </a:rPr>
              <a:t> son </a:t>
            </a:r>
            <a:r>
              <a:rPr lang="en-IE" dirty="0" err="1">
                <a:solidFill>
                  <a:schemeClr val="tx1">
                    <a:lumMod val="85000"/>
                    <a:lumOff val="15000"/>
                  </a:schemeClr>
                </a:solidFill>
              </a:rPr>
              <a:t>aşamasına</a:t>
            </a:r>
            <a:r>
              <a:rPr lang="en-IE" dirty="0">
                <a:solidFill>
                  <a:schemeClr val="tx1">
                    <a:lumMod val="85000"/>
                    <a:lumOff val="15000"/>
                  </a:schemeClr>
                </a:solidFill>
              </a:rPr>
              <a:t> </a:t>
            </a:r>
            <a:r>
              <a:rPr lang="en-IE" dirty="0" err="1">
                <a:solidFill>
                  <a:schemeClr val="tx1">
                    <a:lumMod val="85000"/>
                    <a:lumOff val="15000"/>
                  </a:schemeClr>
                </a:solidFill>
              </a:rPr>
              <a:t>kadar</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çift</a:t>
            </a:r>
            <a:r>
              <a:rPr lang="en-IE" dirty="0">
                <a:solidFill>
                  <a:schemeClr val="tx1">
                    <a:lumMod val="85000"/>
                    <a:lumOff val="15000"/>
                  </a:schemeClr>
                </a:solidFill>
              </a:rPr>
              <a:t> </a:t>
            </a:r>
            <a:r>
              <a:rPr lang="en-IE" dirty="0" err="1">
                <a:solidFill>
                  <a:schemeClr val="tx1">
                    <a:lumMod val="85000"/>
                    <a:lumOff val="15000"/>
                  </a:schemeClr>
                </a:solidFill>
              </a:rPr>
              <a:t>gözlüğü</a:t>
            </a:r>
            <a:r>
              <a:rPr lang="en-IE" dirty="0">
                <a:solidFill>
                  <a:schemeClr val="tx1">
                    <a:lumMod val="85000"/>
                    <a:lumOff val="15000"/>
                  </a:schemeClr>
                </a:solidFill>
              </a:rPr>
              <a:t> </a:t>
            </a:r>
            <a:r>
              <a:rPr lang="en-IE" dirty="0" err="1">
                <a:solidFill>
                  <a:schemeClr val="tx1">
                    <a:lumMod val="85000"/>
                    <a:lumOff val="15000"/>
                  </a:schemeClr>
                </a:solidFill>
              </a:rPr>
              <a:t>takip</a:t>
            </a:r>
            <a:r>
              <a:rPr lang="en-IE" dirty="0">
                <a:solidFill>
                  <a:schemeClr val="tx1">
                    <a:lumMod val="85000"/>
                    <a:lumOff val="15000"/>
                  </a:schemeClr>
                </a:solidFill>
              </a:rPr>
              <a:t> </a:t>
            </a:r>
            <a:r>
              <a:rPr lang="en-IE" dirty="0" err="1">
                <a:solidFill>
                  <a:schemeClr val="tx1">
                    <a:lumMod val="85000"/>
                    <a:lumOff val="15000"/>
                  </a:schemeClr>
                </a:solidFill>
              </a:rPr>
              <a:t>ediyor</a:t>
            </a:r>
            <a:r>
              <a:rPr lang="en-IE" dirty="0">
                <a:solidFill>
                  <a:schemeClr val="tx1">
                    <a:lumMod val="85000"/>
                    <a:lumOff val="15000"/>
                  </a:schemeClr>
                </a:solidFill>
              </a:rPr>
              <a:t>.</a:t>
            </a:r>
            <a:endParaRPr lang="en-IE" dirty="0">
              <a:solidFill>
                <a:schemeClr val="tx1">
                  <a:lumMod val="85000"/>
                  <a:lumOff val="15000"/>
                </a:schemeClr>
              </a:solidFill>
            </a:endParaRPr>
          </a:p>
        </p:txBody>
      </p:sp>
      <p:pic>
        <p:nvPicPr>
          <p:cNvPr id="9" name="Picture 8">
            <a:hlinkClick r:id="rId2"/>
            <a:extLst>
              <a:ext uri="{FF2B5EF4-FFF2-40B4-BE49-F238E27FC236}">
                <a16:creationId xmlns:a16="http://schemas.microsoft.com/office/drawing/2014/main" xmlns="" id="{8DEA6C98-2DBA-4F0B-91A9-1234CD1C6ECD}"/>
              </a:ext>
            </a:extLst>
          </p:cNvPr>
          <p:cNvPicPr>
            <a:picLocks noChangeAspect="1"/>
          </p:cNvPicPr>
          <p:nvPr/>
        </p:nvPicPr>
        <p:blipFill>
          <a:blip r:embed="rId3"/>
          <a:stretch>
            <a:fillRect/>
          </a:stretch>
        </p:blipFill>
        <p:spPr>
          <a:xfrm>
            <a:off x="1349343" y="2187728"/>
            <a:ext cx="5231579" cy="2927193"/>
          </a:xfrm>
          <a:prstGeom prst="rect">
            <a:avLst/>
          </a:prstGeom>
        </p:spPr>
      </p:pic>
      <p:sp>
        <p:nvSpPr>
          <p:cNvPr id="10" name="Text Placeholder 9">
            <a:extLst>
              <a:ext uri="{FF2B5EF4-FFF2-40B4-BE49-F238E27FC236}">
                <a16:creationId xmlns:a16="http://schemas.microsoft.com/office/drawing/2014/main" xmlns="" id="{87707935-2E92-46DB-9F1E-D18FBDE0B7DD}"/>
              </a:ext>
            </a:extLst>
          </p:cNvPr>
          <p:cNvSpPr txBox="1">
            <a:spLocks/>
          </p:cNvSpPr>
          <p:nvPr/>
        </p:nvSpPr>
        <p:spPr>
          <a:xfrm>
            <a:off x="463639" y="894187"/>
            <a:ext cx="6644743" cy="955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err="1"/>
              <a:t>Hikaye</a:t>
            </a:r>
            <a:r>
              <a:rPr lang="en-IE" b="1" dirty="0"/>
              <a:t> </a:t>
            </a:r>
            <a:r>
              <a:rPr lang="en-IE" b="1" dirty="0" err="1"/>
              <a:t>Anlatmak</a:t>
            </a:r>
            <a:r>
              <a:rPr lang="en-IE" b="1" dirty="0"/>
              <a:t> </a:t>
            </a:r>
            <a:r>
              <a:rPr lang="en-IE" b="1" dirty="0" err="1"/>
              <a:t>Neden</a:t>
            </a:r>
            <a:r>
              <a:rPr lang="en-IE" b="1" dirty="0"/>
              <a:t> </a:t>
            </a:r>
            <a:r>
              <a:rPr lang="en-IE" b="1" dirty="0" err="1"/>
              <a:t>Önemlidir</a:t>
            </a:r>
            <a:r>
              <a:rPr lang="en-IE" b="1" dirty="0"/>
              <a:t>?</a:t>
            </a:r>
            <a:endParaRPr lang="en-IE" b="1" dirty="0"/>
          </a:p>
        </p:txBody>
      </p:sp>
    </p:spTree>
    <p:extLst>
      <p:ext uri="{BB962C8B-B14F-4D97-AF65-F5344CB8AC3E}">
        <p14:creationId xmlns:p14="http://schemas.microsoft.com/office/powerpoint/2010/main" val="74215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985C460E-5E8E-4B9C-8F14-532D0AAB1EF0}"/>
              </a:ext>
            </a:extLst>
          </p:cNvPr>
          <p:cNvSpPr>
            <a:spLocks noGrp="1"/>
          </p:cNvSpPr>
          <p:nvPr>
            <p:ph type="body" sz="quarter" idx="14"/>
          </p:nvPr>
        </p:nvSpPr>
        <p:spPr>
          <a:xfrm>
            <a:off x="-78" y="1842451"/>
            <a:ext cx="5742938" cy="3273664"/>
          </a:xfrm>
        </p:spPr>
        <p:txBody>
          <a:bodyPr/>
          <a:lstStyle/>
          <a:p>
            <a:pPr marL="342900" indent="-342900">
              <a:buFont typeface="Arial" pitchFamily="34" charset="0"/>
              <a:buChar char="•"/>
            </a:pPr>
            <a:endParaRPr lang="tr-TR" b="1" dirty="0" smtClean="0">
              <a:solidFill>
                <a:schemeClr val="tx1">
                  <a:lumMod val="75000"/>
                  <a:lumOff val="25000"/>
                </a:schemeClr>
              </a:solidFill>
            </a:endParaRPr>
          </a:p>
          <a:p>
            <a:pPr marL="342900" indent="-342900">
              <a:buFont typeface="Arial" pitchFamily="34" charset="0"/>
              <a:buChar char="•"/>
            </a:pPr>
            <a:r>
              <a:rPr lang="en-IE" b="1" dirty="0" smtClean="0">
                <a:solidFill>
                  <a:schemeClr val="tx1">
                    <a:lumMod val="75000"/>
                    <a:lumOff val="25000"/>
                  </a:schemeClr>
                </a:solidFill>
              </a:rPr>
              <a:t>'</a:t>
            </a:r>
            <a:r>
              <a:rPr lang="en-IE" b="1" dirty="0" err="1" smtClean="0">
                <a:solidFill>
                  <a:schemeClr val="tx1">
                    <a:lumMod val="75000"/>
                    <a:lumOff val="25000"/>
                  </a:schemeClr>
                </a:solidFill>
              </a:rPr>
              <a:t>Hikaye</a:t>
            </a:r>
            <a:r>
              <a:rPr lang="en-IE" b="1" dirty="0" smtClean="0">
                <a:solidFill>
                  <a:schemeClr val="tx1">
                    <a:lumMod val="75000"/>
                    <a:lumOff val="25000"/>
                  </a:schemeClr>
                </a:solidFill>
              </a:rPr>
              <a:t> </a:t>
            </a:r>
            <a:r>
              <a:rPr lang="en-IE" b="1" dirty="0" err="1">
                <a:solidFill>
                  <a:schemeClr val="tx1">
                    <a:lumMod val="75000"/>
                    <a:lumOff val="25000"/>
                  </a:schemeClr>
                </a:solidFill>
              </a:rPr>
              <a:t>anlatımı</a:t>
            </a:r>
            <a:r>
              <a:rPr lang="en-IE" b="1" dirty="0">
                <a:solidFill>
                  <a:schemeClr val="tx1">
                    <a:lumMod val="75000"/>
                    <a:lumOff val="25000"/>
                  </a:schemeClr>
                </a:solidFill>
              </a:rPr>
              <a:t>, </a:t>
            </a:r>
            <a:r>
              <a:rPr lang="en-IE" dirty="0" err="1">
                <a:solidFill>
                  <a:schemeClr val="tx1">
                    <a:lumMod val="75000"/>
                    <a:lumOff val="25000"/>
                  </a:schemeClr>
                </a:solidFill>
              </a:rPr>
              <a:t>hikayeye</a:t>
            </a:r>
            <a:r>
              <a:rPr lang="en-IE" dirty="0">
                <a:solidFill>
                  <a:schemeClr val="tx1">
                    <a:lumMod val="75000"/>
                    <a:lumOff val="25000"/>
                  </a:schemeClr>
                </a:solidFill>
              </a:rPr>
              <a:t> </a:t>
            </a:r>
            <a:r>
              <a:rPr lang="en-IE" dirty="0" err="1">
                <a:solidFill>
                  <a:schemeClr val="tx1">
                    <a:lumMod val="75000"/>
                    <a:lumOff val="25000"/>
                  </a:schemeClr>
                </a:solidFill>
              </a:rPr>
              <a:t>gerçek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yüz</a:t>
            </a:r>
            <a:r>
              <a:rPr lang="en-IE" dirty="0">
                <a:solidFill>
                  <a:schemeClr val="tx1">
                    <a:lumMod val="75000"/>
                    <a:lumOff val="25000"/>
                  </a:schemeClr>
                </a:solidFill>
              </a:rPr>
              <a:t>, </a:t>
            </a:r>
            <a:r>
              <a:rPr lang="en-IE" dirty="0" err="1">
                <a:solidFill>
                  <a:schemeClr val="tx1">
                    <a:lumMod val="75000"/>
                    <a:lumOff val="25000"/>
                  </a:schemeClr>
                </a:solidFill>
              </a:rPr>
              <a:t>ses</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kişi</a:t>
            </a:r>
            <a:r>
              <a:rPr lang="en-IE" dirty="0">
                <a:solidFill>
                  <a:schemeClr val="tx1">
                    <a:lumMod val="75000"/>
                    <a:lumOff val="25000"/>
                  </a:schemeClr>
                </a:solidFill>
              </a:rPr>
              <a:t> </a:t>
            </a:r>
            <a:r>
              <a:rPr lang="en-IE" dirty="0" err="1">
                <a:solidFill>
                  <a:schemeClr val="tx1">
                    <a:lumMod val="75000"/>
                    <a:lumOff val="25000"/>
                  </a:schemeClr>
                </a:solidFill>
              </a:rPr>
              <a:t>ekleyerek</a:t>
            </a:r>
            <a:r>
              <a:rPr lang="en-IE" dirty="0">
                <a:solidFill>
                  <a:schemeClr val="tx1">
                    <a:lumMod val="75000"/>
                    <a:lumOff val="25000"/>
                  </a:schemeClr>
                </a:solidFill>
              </a:rPr>
              <a:t> </a:t>
            </a:r>
            <a:r>
              <a:rPr lang="en-IE" dirty="0" err="1">
                <a:solidFill>
                  <a:schemeClr val="tx1">
                    <a:lumMod val="75000"/>
                    <a:lumOff val="25000"/>
                  </a:schemeClr>
                </a:solidFill>
              </a:rPr>
              <a:t>izleyicilerinizin</a:t>
            </a:r>
            <a:r>
              <a:rPr lang="en-IE" dirty="0">
                <a:solidFill>
                  <a:schemeClr val="tx1">
                    <a:lumMod val="75000"/>
                    <a:lumOff val="25000"/>
                  </a:schemeClr>
                </a:solidFill>
              </a:rPr>
              <a:t> </a:t>
            </a:r>
            <a:r>
              <a:rPr lang="en-IE" dirty="0" err="1">
                <a:solidFill>
                  <a:schemeClr val="tx1">
                    <a:lumMod val="75000"/>
                    <a:lumOff val="25000"/>
                  </a:schemeClr>
                </a:solidFill>
              </a:rPr>
              <a:t>sizi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yaptığınız</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iyiliği</a:t>
            </a:r>
            <a:r>
              <a:rPr lang="en-IE" dirty="0">
                <a:solidFill>
                  <a:schemeClr val="tx1">
                    <a:lumMod val="75000"/>
                    <a:lumOff val="25000"/>
                  </a:schemeClr>
                </a:solidFill>
              </a:rPr>
              <a:t>' </a:t>
            </a:r>
            <a:r>
              <a:rPr lang="en-IE" dirty="0" err="1">
                <a:solidFill>
                  <a:schemeClr val="tx1">
                    <a:lumMod val="75000"/>
                    <a:lumOff val="25000"/>
                  </a:schemeClr>
                </a:solidFill>
              </a:rPr>
              <a:t>tanımasını</a:t>
            </a:r>
            <a:r>
              <a:rPr lang="en-IE" dirty="0">
                <a:solidFill>
                  <a:schemeClr val="tx1">
                    <a:lumMod val="75000"/>
                    <a:lumOff val="25000"/>
                  </a:schemeClr>
                </a:solidFill>
              </a:rPr>
              <a:t> </a:t>
            </a:r>
            <a:r>
              <a:rPr lang="en-IE" dirty="0" err="1">
                <a:solidFill>
                  <a:schemeClr val="tx1">
                    <a:lumMod val="75000"/>
                    <a:lumOff val="25000"/>
                  </a:schemeClr>
                </a:solidFill>
              </a:rPr>
              <a:t>sağlar</a:t>
            </a:r>
            <a:r>
              <a:rPr lang="en-IE" dirty="0">
                <a:solidFill>
                  <a:schemeClr val="tx1">
                    <a:lumMod val="75000"/>
                    <a:lumOff val="25000"/>
                  </a:schemeClr>
                </a:solidFill>
              </a:rPr>
              <a:t>'</a:t>
            </a:r>
          </a:p>
          <a:p>
            <a:pPr marL="342900" indent="-342900">
              <a:buFont typeface="Arial" pitchFamily="34" charset="0"/>
              <a:buChar char="•"/>
            </a:pPr>
            <a:r>
              <a:rPr lang="en-IE" b="1" dirty="0">
                <a:solidFill>
                  <a:schemeClr val="tx1">
                    <a:lumMod val="75000"/>
                    <a:lumOff val="25000"/>
                  </a:schemeClr>
                </a:solidFill>
              </a:rPr>
              <a:t>'</a:t>
            </a:r>
            <a:r>
              <a:rPr lang="en-IE" b="1" dirty="0" err="1">
                <a:solidFill>
                  <a:schemeClr val="tx1">
                    <a:lumMod val="75000"/>
                    <a:lumOff val="25000"/>
                  </a:schemeClr>
                </a:solidFill>
              </a:rPr>
              <a:t>Hikaye</a:t>
            </a:r>
            <a:r>
              <a:rPr lang="en-IE" b="1" dirty="0">
                <a:solidFill>
                  <a:schemeClr val="tx1">
                    <a:lumMod val="75000"/>
                    <a:lumOff val="25000"/>
                  </a:schemeClr>
                </a:solidFill>
              </a:rPr>
              <a:t> </a:t>
            </a:r>
            <a:r>
              <a:rPr lang="en-IE" b="1" dirty="0" err="1">
                <a:solidFill>
                  <a:schemeClr val="tx1">
                    <a:lumMod val="75000"/>
                    <a:lumOff val="25000"/>
                  </a:schemeClr>
                </a:solidFill>
              </a:rPr>
              <a:t>anlatımı</a:t>
            </a:r>
            <a:r>
              <a:rPr lang="en-IE" b="1" dirty="0">
                <a:solidFill>
                  <a:schemeClr val="tx1">
                    <a:lumMod val="75000"/>
                    <a:lumOff val="25000"/>
                  </a:schemeClr>
                </a:solidFill>
              </a:rPr>
              <a:t>, </a:t>
            </a:r>
            <a:r>
              <a:rPr lang="en-IE" dirty="0" err="1">
                <a:solidFill>
                  <a:schemeClr val="tx1">
                    <a:lumMod val="75000"/>
                    <a:lumOff val="25000"/>
                  </a:schemeClr>
                </a:solidFill>
              </a:rPr>
              <a:t>diğerlerine</a:t>
            </a:r>
            <a:r>
              <a:rPr lang="en-IE" dirty="0">
                <a:solidFill>
                  <a:schemeClr val="tx1">
                    <a:lumMod val="75000"/>
                    <a:lumOff val="25000"/>
                  </a:schemeClr>
                </a:solidFill>
              </a:rPr>
              <a:t> </a:t>
            </a:r>
            <a:r>
              <a:rPr lang="en-IE" dirty="0" err="1">
                <a:solidFill>
                  <a:schemeClr val="tx1">
                    <a:lumMod val="75000"/>
                    <a:lumOff val="25000"/>
                  </a:schemeClr>
                </a:solidFill>
              </a:rPr>
              <a:t>kıyasla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şeyin</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hissettirdiği</a:t>
            </a:r>
            <a:r>
              <a:rPr lang="en-IE" dirty="0">
                <a:solidFill>
                  <a:schemeClr val="tx1">
                    <a:lumMod val="75000"/>
                    <a:lumOff val="25000"/>
                  </a:schemeClr>
                </a:solidFill>
              </a:rPr>
              <a:t> </a:t>
            </a:r>
            <a:r>
              <a:rPr lang="en-IE" dirty="0" err="1">
                <a:solidFill>
                  <a:schemeClr val="tx1">
                    <a:lumMod val="75000"/>
                    <a:lumOff val="25000"/>
                  </a:schemeClr>
                </a:solidFill>
              </a:rPr>
              <a:t>konusunda</a:t>
            </a:r>
            <a:r>
              <a:rPr lang="en-IE" dirty="0">
                <a:solidFill>
                  <a:schemeClr val="tx1">
                    <a:lumMod val="75000"/>
                    <a:lumOff val="25000"/>
                  </a:schemeClr>
                </a:solidFill>
              </a:rPr>
              <a:t> </a:t>
            </a:r>
            <a:r>
              <a:rPr lang="en-IE" dirty="0" err="1">
                <a:solidFill>
                  <a:schemeClr val="tx1">
                    <a:lumMod val="75000"/>
                    <a:lumOff val="25000"/>
                  </a:schemeClr>
                </a:solidFill>
              </a:rPr>
              <a:t>insanlarla</a:t>
            </a:r>
            <a:r>
              <a:rPr lang="en-IE" dirty="0">
                <a:solidFill>
                  <a:schemeClr val="tx1">
                    <a:lumMod val="75000"/>
                    <a:lumOff val="25000"/>
                  </a:schemeClr>
                </a:solidFill>
              </a:rPr>
              <a:t> </a:t>
            </a:r>
            <a:r>
              <a:rPr lang="en-IE" dirty="0" err="1">
                <a:solidFill>
                  <a:schemeClr val="tx1">
                    <a:lumMod val="75000"/>
                    <a:lumOff val="25000"/>
                  </a:schemeClr>
                </a:solidFill>
              </a:rPr>
              <a:t>bağlantı</a:t>
            </a:r>
            <a:r>
              <a:rPr lang="en-IE" dirty="0">
                <a:solidFill>
                  <a:schemeClr val="tx1">
                    <a:lumMod val="75000"/>
                    <a:lumOff val="25000"/>
                  </a:schemeClr>
                </a:solidFill>
              </a:rPr>
              <a:t> </a:t>
            </a:r>
            <a:r>
              <a:rPr lang="en-IE" dirty="0" err="1">
                <a:solidFill>
                  <a:schemeClr val="tx1">
                    <a:lumMod val="75000"/>
                    <a:lumOff val="25000"/>
                  </a:schemeClr>
                </a:solidFill>
              </a:rPr>
              <a:t>kurmanıza</a:t>
            </a:r>
            <a:r>
              <a:rPr lang="en-IE" dirty="0">
                <a:solidFill>
                  <a:schemeClr val="tx1">
                    <a:lumMod val="75000"/>
                    <a:lumOff val="25000"/>
                  </a:schemeClr>
                </a:solidFill>
              </a:rPr>
              <a:t> </a:t>
            </a:r>
            <a:r>
              <a:rPr lang="en-IE" dirty="0" err="1">
                <a:solidFill>
                  <a:schemeClr val="tx1">
                    <a:lumMod val="75000"/>
                    <a:lumOff val="25000"/>
                  </a:schemeClr>
                </a:solidFill>
              </a:rPr>
              <a:t>olanak</a:t>
            </a:r>
            <a:r>
              <a:rPr lang="en-IE" dirty="0">
                <a:solidFill>
                  <a:schemeClr val="tx1">
                    <a:lumMod val="75000"/>
                    <a:lumOff val="25000"/>
                  </a:schemeClr>
                </a:solidFill>
              </a:rPr>
              <a:t> </a:t>
            </a:r>
            <a:r>
              <a:rPr lang="en-IE" dirty="0" err="1">
                <a:solidFill>
                  <a:schemeClr val="tx1">
                    <a:lumMod val="75000"/>
                    <a:lumOff val="25000"/>
                  </a:schemeClr>
                </a:solidFill>
              </a:rPr>
              <a:t>tanır</a:t>
            </a:r>
            <a:r>
              <a:rPr lang="en-IE" dirty="0">
                <a:solidFill>
                  <a:schemeClr val="tx1">
                    <a:lumMod val="75000"/>
                    <a:lumOff val="25000"/>
                  </a:schemeClr>
                </a:solidFill>
              </a:rPr>
              <a:t>. Bu </a:t>
            </a:r>
            <a:r>
              <a:rPr lang="en-IE" dirty="0" err="1">
                <a:solidFill>
                  <a:schemeClr val="tx1">
                    <a:lumMod val="75000"/>
                    <a:lumOff val="25000"/>
                  </a:schemeClr>
                </a:solidFill>
              </a:rPr>
              <a:t>nedenle</a:t>
            </a:r>
            <a:r>
              <a:rPr lang="en-IE" dirty="0">
                <a:solidFill>
                  <a:schemeClr val="tx1">
                    <a:lumMod val="75000"/>
                    <a:lumOff val="25000"/>
                  </a:schemeClr>
                </a:solidFill>
              </a:rPr>
              <a:t> </a:t>
            </a:r>
            <a:r>
              <a:rPr lang="en-IE" dirty="0" err="1">
                <a:solidFill>
                  <a:schemeClr val="tx1">
                    <a:lumMod val="75000"/>
                    <a:lumOff val="25000"/>
                  </a:schemeClr>
                </a:solidFill>
              </a:rPr>
              <a:t>insanları</a:t>
            </a:r>
            <a:r>
              <a:rPr lang="en-IE" dirty="0">
                <a:solidFill>
                  <a:schemeClr val="tx1">
                    <a:lumMod val="75000"/>
                    <a:lumOff val="25000"/>
                  </a:schemeClr>
                </a:solidFill>
              </a:rPr>
              <a:t> </a:t>
            </a:r>
            <a:r>
              <a:rPr lang="en-IE" dirty="0" err="1">
                <a:solidFill>
                  <a:schemeClr val="tx1">
                    <a:lumMod val="75000"/>
                    <a:lumOff val="25000"/>
                  </a:schemeClr>
                </a:solidFill>
              </a:rPr>
              <a:t>insani</a:t>
            </a:r>
            <a:r>
              <a:rPr lang="en-IE" dirty="0">
                <a:solidFill>
                  <a:schemeClr val="tx1">
                    <a:lumMod val="75000"/>
                    <a:lumOff val="25000"/>
                  </a:schemeClr>
                </a:solidFill>
              </a:rPr>
              <a:t> </a:t>
            </a:r>
            <a:r>
              <a:rPr lang="en-IE" dirty="0" err="1">
                <a:solidFill>
                  <a:schemeClr val="tx1">
                    <a:lumMod val="75000"/>
                    <a:lumOff val="25000"/>
                  </a:schemeClr>
                </a:solidFill>
              </a:rPr>
              <a:t>duygu</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duygularla</a:t>
            </a:r>
            <a:r>
              <a:rPr lang="en-IE" dirty="0">
                <a:solidFill>
                  <a:schemeClr val="tx1">
                    <a:lumMod val="75000"/>
                    <a:lumOff val="25000"/>
                  </a:schemeClr>
                </a:solidFill>
              </a:rPr>
              <a:t> </a:t>
            </a:r>
            <a:r>
              <a:rPr lang="en-IE" dirty="0" err="1">
                <a:solidFill>
                  <a:schemeClr val="tx1">
                    <a:lumMod val="75000"/>
                    <a:lumOff val="25000"/>
                  </a:schemeClr>
                </a:solidFill>
              </a:rPr>
              <a:t>birbirine</a:t>
            </a:r>
            <a:r>
              <a:rPr lang="en-IE" dirty="0">
                <a:solidFill>
                  <a:schemeClr val="tx1">
                    <a:lumMod val="75000"/>
                    <a:lumOff val="25000"/>
                  </a:schemeClr>
                </a:solidFill>
              </a:rPr>
              <a:t> </a:t>
            </a:r>
            <a:r>
              <a:rPr lang="en-IE" dirty="0" err="1">
                <a:solidFill>
                  <a:schemeClr val="tx1">
                    <a:lumMod val="75000"/>
                    <a:lumOff val="25000"/>
                  </a:schemeClr>
                </a:solidFill>
              </a:rPr>
              <a:t>bağlar</a:t>
            </a:r>
            <a:r>
              <a:rPr lang="en-IE" dirty="0">
                <a:solidFill>
                  <a:schemeClr val="tx1">
                    <a:lumMod val="75000"/>
                    <a:lumOff val="25000"/>
                  </a:schemeClr>
                </a:solidFill>
              </a:rPr>
              <a:t>.</a:t>
            </a:r>
          </a:p>
          <a:p>
            <a:pPr marL="342900" indent="-342900">
              <a:buFont typeface="Arial" pitchFamily="34" charset="0"/>
              <a:buChar char="•"/>
            </a:pPr>
            <a:r>
              <a:rPr lang="en-IE" b="1" dirty="0">
                <a:solidFill>
                  <a:schemeClr val="tx1">
                    <a:lumMod val="75000"/>
                    <a:lumOff val="25000"/>
                  </a:schemeClr>
                </a:solidFill>
              </a:rPr>
              <a:t>'</a:t>
            </a:r>
            <a:r>
              <a:rPr lang="en-IE" b="1" dirty="0" err="1">
                <a:solidFill>
                  <a:schemeClr val="tx1">
                    <a:lumMod val="75000"/>
                    <a:lumOff val="25000"/>
                  </a:schemeClr>
                </a:solidFill>
              </a:rPr>
              <a:t>Hikaye</a:t>
            </a:r>
            <a:r>
              <a:rPr lang="en-IE" b="1" dirty="0">
                <a:solidFill>
                  <a:schemeClr val="tx1">
                    <a:lumMod val="75000"/>
                    <a:lumOff val="25000"/>
                  </a:schemeClr>
                </a:solidFill>
              </a:rPr>
              <a:t> </a:t>
            </a:r>
            <a:r>
              <a:rPr lang="en-IE" b="1" dirty="0" err="1">
                <a:solidFill>
                  <a:schemeClr val="tx1">
                    <a:lumMod val="75000"/>
                    <a:lumOff val="25000"/>
                  </a:schemeClr>
                </a:solidFill>
              </a:rPr>
              <a:t>anlatımı</a:t>
            </a:r>
            <a:r>
              <a:rPr lang="en-IE" b="1" dirty="0">
                <a:solidFill>
                  <a:schemeClr val="tx1">
                    <a:lumMod val="75000"/>
                    <a:lumOff val="25000"/>
                  </a:schemeClr>
                </a:solidFill>
              </a:rPr>
              <a:t>, </a:t>
            </a:r>
            <a:r>
              <a:rPr lang="en-IE" dirty="0" err="1">
                <a:solidFill>
                  <a:schemeClr val="tx1">
                    <a:lumMod val="75000"/>
                    <a:lumOff val="25000"/>
                  </a:schemeClr>
                </a:solidFill>
              </a:rPr>
              <a:t>tamamen</a:t>
            </a:r>
            <a:r>
              <a:rPr lang="en-IE" dirty="0">
                <a:solidFill>
                  <a:schemeClr val="tx1">
                    <a:lumMod val="75000"/>
                    <a:lumOff val="25000"/>
                  </a:schemeClr>
                </a:solidFill>
              </a:rPr>
              <a:t> </a:t>
            </a:r>
            <a:r>
              <a:rPr lang="en-IE" dirty="0" err="1">
                <a:solidFill>
                  <a:schemeClr val="tx1">
                    <a:lumMod val="75000"/>
                    <a:lumOff val="25000"/>
                  </a:schemeClr>
                </a:solidFill>
              </a:rPr>
              <a:t>farklı</a:t>
            </a:r>
            <a:r>
              <a:rPr lang="en-IE" dirty="0">
                <a:solidFill>
                  <a:schemeClr val="tx1">
                    <a:lumMod val="75000"/>
                    <a:lumOff val="25000"/>
                  </a:schemeClr>
                </a:solidFill>
              </a:rPr>
              <a:t> </a:t>
            </a:r>
            <a:r>
              <a:rPr lang="en-IE" dirty="0" err="1">
                <a:solidFill>
                  <a:schemeClr val="tx1">
                    <a:lumMod val="75000"/>
                    <a:lumOff val="25000"/>
                  </a:schemeClr>
                </a:solidFill>
              </a:rPr>
              <a:t>iki</a:t>
            </a:r>
            <a:r>
              <a:rPr lang="en-IE" dirty="0">
                <a:solidFill>
                  <a:schemeClr val="tx1">
                    <a:lumMod val="75000"/>
                    <a:lumOff val="25000"/>
                  </a:schemeClr>
                </a:solidFill>
              </a:rPr>
              <a:t> </a:t>
            </a:r>
            <a:r>
              <a:rPr lang="en-IE" dirty="0" err="1">
                <a:solidFill>
                  <a:schemeClr val="tx1">
                    <a:lumMod val="75000"/>
                    <a:lumOff val="25000"/>
                  </a:schemeClr>
                </a:solidFill>
              </a:rPr>
              <a:t>insanın</a:t>
            </a:r>
            <a:r>
              <a:rPr lang="en-IE" dirty="0">
                <a:solidFill>
                  <a:schemeClr val="tx1">
                    <a:lumMod val="75000"/>
                    <a:lumOff val="25000"/>
                  </a:schemeClr>
                </a:solidFill>
              </a:rPr>
              <a:t> ilk </a:t>
            </a:r>
            <a:r>
              <a:rPr lang="en-IE" dirty="0" err="1">
                <a:solidFill>
                  <a:schemeClr val="tx1">
                    <a:lumMod val="75000"/>
                    <a:lumOff val="25000"/>
                  </a:schemeClr>
                </a:solidFill>
              </a:rPr>
              <a:t>kez</a:t>
            </a:r>
            <a:r>
              <a:rPr lang="en-IE" dirty="0">
                <a:solidFill>
                  <a:schemeClr val="tx1">
                    <a:lumMod val="75000"/>
                    <a:lumOff val="25000"/>
                  </a:schemeClr>
                </a:solidFill>
              </a:rPr>
              <a:t> </a:t>
            </a:r>
            <a:r>
              <a:rPr lang="en-IE" dirty="0" err="1">
                <a:solidFill>
                  <a:schemeClr val="tx1">
                    <a:lumMod val="75000"/>
                    <a:lumOff val="25000"/>
                  </a:schemeClr>
                </a:solidFill>
              </a:rPr>
              <a:t>aynı</a:t>
            </a:r>
            <a:r>
              <a:rPr lang="en-IE" dirty="0">
                <a:solidFill>
                  <a:schemeClr val="tx1">
                    <a:lumMod val="75000"/>
                    <a:lumOff val="25000"/>
                  </a:schemeClr>
                </a:solidFill>
              </a:rPr>
              <a:t> </a:t>
            </a:r>
            <a:r>
              <a:rPr lang="en-IE" dirty="0" err="1">
                <a:solidFill>
                  <a:schemeClr val="tx1">
                    <a:lumMod val="75000"/>
                    <a:lumOff val="25000"/>
                  </a:schemeClr>
                </a:solidFill>
              </a:rPr>
              <a:t>düzeyde</a:t>
            </a:r>
            <a:r>
              <a:rPr lang="en-IE" dirty="0">
                <a:solidFill>
                  <a:schemeClr val="tx1">
                    <a:lumMod val="75000"/>
                    <a:lumOff val="25000"/>
                  </a:schemeClr>
                </a:solidFill>
              </a:rPr>
              <a:t> </a:t>
            </a:r>
            <a:r>
              <a:rPr lang="en-IE" dirty="0" err="1">
                <a:solidFill>
                  <a:schemeClr val="tx1">
                    <a:lumMod val="75000"/>
                    <a:lumOff val="25000"/>
                  </a:schemeClr>
                </a:solidFill>
              </a:rPr>
              <a:t>ilişki</a:t>
            </a:r>
            <a:r>
              <a:rPr lang="en-IE" dirty="0">
                <a:solidFill>
                  <a:schemeClr val="tx1">
                    <a:lumMod val="75000"/>
                    <a:lumOff val="25000"/>
                  </a:schemeClr>
                </a:solidFill>
              </a:rPr>
              <a:t> </a:t>
            </a:r>
            <a:r>
              <a:rPr lang="en-IE" dirty="0" err="1">
                <a:solidFill>
                  <a:schemeClr val="tx1">
                    <a:lumMod val="75000"/>
                    <a:lumOff val="25000"/>
                  </a:schemeClr>
                </a:solidFill>
              </a:rPr>
              <a:t>kurabilmesi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harika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yoldur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xmlns="" id="{1DFCC2F0-F556-4A35-B8BE-5D2A33CA87A0}"/>
              </a:ext>
            </a:extLst>
          </p:cNvPr>
          <p:cNvSpPr>
            <a:spLocks noGrp="1"/>
          </p:cNvSpPr>
          <p:nvPr>
            <p:ph type="body" sz="quarter" idx="16"/>
          </p:nvPr>
        </p:nvSpPr>
        <p:spPr>
          <a:xfrm>
            <a:off x="10200925" y="4150573"/>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xmlns="" id="{F50CE133-9D72-4DC4-8F1C-F62C39F7585E}"/>
              </a:ext>
            </a:extLst>
          </p:cNvPr>
          <p:cNvSpPr>
            <a:spLocks noGrp="1"/>
          </p:cNvSpPr>
          <p:nvPr>
            <p:ph type="body" sz="quarter" idx="13"/>
          </p:nvPr>
        </p:nvSpPr>
        <p:spPr>
          <a:xfrm>
            <a:off x="6567884" y="1400296"/>
            <a:ext cx="4025705" cy="3715819"/>
          </a:xfrm>
        </p:spPr>
        <p:txBody>
          <a:bodyPr>
            <a:normAutofit lnSpcReduction="10000"/>
          </a:bodyPr>
          <a:lstStyle/>
          <a:p>
            <a:r>
              <a:rPr lang="en-IE" dirty="0" err="1"/>
              <a:t>Harika</a:t>
            </a:r>
            <a:r>
              <a:rPr lang="en-IE" dirty="0"/>
              <a:t> </a:t>
            </a:r>
            <a:r>
              <a:rPr lang="en-IE" dirty="0" err="1"/>
              <a:t>hikayeler</a:t>
            </a:r>
            <a:r>
              <a:rPr lang="en-IE" dirty="0"/>
              <a:t>, </a:t>
            </a:r>
            <a:r>
              <a:rPr lang="en-IE" dirty="0" err="1"/>
              <a:t>sizinle</a:t>
            </a:r>
            <a:r>
              <a:rPr lang="en-IE" dirty="0"/>
              <a:t> </a:t>
            </a:r>
            <a:r>
              <a:rPr lang="en-IE" dirty="0" err="1"/>
              <a:t>ve</a:t>
            </a:r>
            <a:r>
              <a:rPr lang="en-IE" dirty="0"/>
              <a:t> </a:t>
            </a:r>
            <a:r>
              <a:rPr lang="en-IE" dirty="0" err="1"/>
              <a:t>yapmaya</a:t>
            </a:r>
            <a:r>
              <a:rPr lang="en-IE" dirty="0"/>
              <a:t> </a:t>
            </a:r>
            <a:r>
              <a:rPr lang="en-IE" dirty="0" err="1"/>
              <a:t>çalıştığınız</a:t>
            </a:r>
            <a:r>
              <a:rPr lang="en-IE" dirty="0"/>
              <a:t> </a:t>
            </a:r>
            <a:r>
              <a:rPr lang="en-IE" dirty="0" err="1"/>
              <a:t>şeyle</a:t>
            </a:r>
            <a:r>
              <a:rPr lang="en-IE" dirty="0"/>
              <a:t> </a:t>
            </a:r>
            <a:r>
              <a:rPr lang="en-IE" dirty="0" err="1"/>
              <a:t>insan</a:t>
            </a:r>
            <a:r>
              <a:rPr lang="en-IE" dirty="0"/>
              <a:t> </a:t>
            </a:r>
            <a:r>
              <a:rPr lang="en-IE" dirty="0" err="1"/>
              <a:t>bağlantıları</a:t>
            </a:r>
            <a:r>
              <a:rPr lang="en-IE" dirty="0"/>
              <a:t> </a:t>
            </a:r>
            <a:r>
              <a:rPr lang="en-IE" dirty="0" err="1"/>
              <a:t>ve</a:t>
            </a:r>
            <a:r>
              <a:rPr lang="en-IE" dirty="0"/>
              <a:t> </a:t>
            </a:r>
            <a:r>
              <a:rPr lang="en-IE" dirty="0" err="1"/>
              <a:t>duygusal</a:t>
            </a:r>
            <a:r>
              <a:rPr lang="en-IE" dirty="0"/>
              <a:t> </a:t>
            </a:r>
            <a:r>
              <a:rPr lang="en-IE" dirty="0" err="1"/>
              <a:t>titreşimler</a:t>
            </a:r>
            <a:r>
              <a:rPr lang="en-IE" dirty="0"/>
              <a:t> </a:t>
            </a:r>
            <a:r>
              <a:rPr lang="en-IE" dirty="0" err="1"/>
              <a:t>yaratarak</a:t>
            </a:r>
            <a:r>
              <a:rPr lang="en-IE" dirty="0"/>
              <a:t> </a:t>
            </a:r>
            <a:r>
              <a:rPr lang="en-IE" dirty="0" err="1"/>
              <a:t>insanlara</a:t>
            </a:r>
            <a:r>
              <a:rPr lang="en-IE" dirty="0"/>
              <a:t> </a:t>
            </a:r>
            <a:r>
              <a:rPr lang="en-IE" dirty="0" err="1"/>
              <a:t>sosyal</a:t>
            </a:r>
            <a:r>
              <a:rPr lang="en-IE" dirty="0"/>
              <a:t> </a:t>
            </a:r>
            <a:r>
              <a:rPr lang="en-IE" dirty="0" err="1"/>
              <a:t>amaç</a:t>
            </a:r>
            <a:r>
              <a:rPr lang="en-IE" dirty="0"/>
              <a:t> </a:t>
            </a:r>
            <a:r>
              <a:rPr lang="en-IE" dirty="0" err="1"/>
              <a:t>için</a:t>
            </a:r>
            <a:r>
              <a:rPr lang="en-IE" dirty="0"/>
              <a:t> </a:t>
            </a:r>
            <a:r>
              <a:rPr lang="en-IE" dirty="0" err="1"/>
              <a:t>ilham</a:t>
            </a:r>
            <a:r>
              <a:rPr lang="en-IE" dirty="0"/>
              <a:t> </a:t>
            </a:r>
            <a:r>
              <a:rPr lang="en-IE" dirty="0" err="1"/>
              <a:t>verir</a:t>
            </a:r>
            <a:r>
              <a:rPr lang="en-IE" dirty="0"/>
              <a:t>. Size </a:t>
            </a:r>
            <a:r>
              <a:rPr lang="en-IE" dirty="0" err="1"/>
              <a:t>katılmak</a:t>
            </a:r>
            <a:r>
              <a:rPr lang="en-IE" dirty="0"/>
              <a:t> </a:t>
            </a:r>
            <a:r>
              <a:rPr lang="en-IE" dirty="0" err="1"/>
              <a:t>ve</a:t>
            </a:r>
            <a:r>
              <a:rPr lang="en-IE" dirty="0"/>
              <a:t> size </a:t>
            </a:r>
            <a:r>
              <a:rPr lang="en-IE" dirty="0" err="1"/>
              <a:t>destek</a:t>
            </a:r>
            <a:r>
              <a:rPr lang="en-IE" dirty="0"/>
              <a:t> </a:t>
            </a:r>
            <a:r>
              <a:rPr lang="en-IE" dirty="0" err="1"/>
              <a:t>olmak</a:t>
            </a:r>
            <a:r>
              <a:rPr lang="en-IE" dirty="0"/>
              <a:t> </a:t>
            </a:r>
            <a:r>
              <a:rPr lang="en-IE" dirty="0" err="1"/>
              <a:t>isteyeceklerdir</a:t>
            </a:r>
            <a:r>
              <a:rPr lang="en-IE" dirty="0"/>
              <a:t>.</a:t>
            </a:r>
            <a:endParaRPr lang="en-IE" dirty="0"/>
          </a:p>
        </p:txBody>
      </p:sp>
      <p:sp>
        <p:nvSpPr>
          <p:cNvPr id="9" name="Text Placeholder 8">
            <a:extLst>
              <a:ext uri="{FF2B5EF4-FFF2-40B4-BE49-F238E27FC236}">
                <a16:creationId xmlns:a16="http://schemas.microsoft.com/office/drawing/2014/main" xmlns="" id="{DF71F91E-B421-4C5B-9C17-469CBFC89A98}"/>
              </a:ext>
            </a:extLst>
          </p:cNvPr>
          <p:cNvSpPr>
            <a:spLocks noGrp="1"/>
          </p:cNvSpPr>
          <p:nvPr>
            <p:ph type="body" sz="quarter" idx="17"/>
          </p:nvPr>
        </p:nvSpPr>
        <p:spPr>
          <a:xfrm>
            <a:off x="6017868" y="1413605"/>
            <a:ext cx="2613204" cy="1221666"/>
          </a:xfrm>
        </p:spPr>
        <p:txBody>
          <a:bodyPr>
            <a:normAutofit fontScale="92500" lnSpcReduction="10000"/>
          </a:bodyPr>
          <a:lstStyle/>
          <a:p>
            <a:endParaRPr lang="en-IE"/>
          </a:p>
        </p:txBody>
      </p:sp>
      <p:sp>
        <p:nvSpPr>
          <p:cNvPr id="10" name="Text Placeholder 3">
            <a:extLst>
              <a:ext uri="{FF2B5EF4-FFF2-40B4-BE49-F238E27FC236}">
                <a16:creationId xmlns:a16="http://schemas.microsoft.com/office/drawing/2014/main" xmlns="" id="{612D932B-FFB5-4606-8B8F-370BF27E8E50}"/>
              </a:ext>
            </a:extLst>
          </p:cNvPr>
          <p:cNvSpPr txBox="1">
            <a:spLocks/>
          </p:cNvSpPr>
          <p:nvPr/>
        </p:nvSpPr>
        <p:spPr>
          <a:xfrm>
            <a:off x="154546" y="266569"/>
            <a:ext cx="607882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dirty="0" err="1">
                <a:solidFill>
                  <a:srgbClr val="A6377D"/>
                </a:solidFill>
              </a:rPr>
              <a:t>Hikaye</a:t>
            </a:r>
            <a:r>
              <a:rPr lang="en-IE" sz="3200" b="1" dirty="0">
                <a:solidFill>
                  <a:srgbClr val="A6377D"/>
                </a:solidFill>
              </a:rPr>
              <a:t> </a:t>
            </a:r>
            <a:r>
              <a:rPr lang="en-IE" sz="3200" b="1" dirty="0" err="1">
                <a:solidFill>
                  <a:srgbClr val="A6377D"/>
                </a:solidFill>
              </a:rPr>
              <a:t>Anlatmanın</a:t>
            </a:r>
            <a:r>
              <a:rPr lang="en-IE" sz="3200" b="1" dirty="0">
                <a:solidFill>
                  <a:srgbClr val="A6377D"/>
                </a:solidFill>
              </a:rPr>
              <a:t> </a:t>
            </a:r>
            <a:r>
              <a:rPr lang="en-IE" sz="3200" b="1" dirty="0" err="1">
                <a:solidFill>
                  <a:srgbClr val="A6377D"/>
                </a:solidFill>
              </a:rPr>
              <a:t>Önemi</a:t>
            </a:r>
            <a:endParaRPr lang="en-IE" sz="3200" b="1" dirty="0">
              <a:solidFill>
                <a:srgbClr val="A6377D"/>
              </a:solidFill>
            </a:endParaRPr>
          </a:p>
          <a:p>
            <a:pPr algn="ctr"/>
            <a:r>
              <a:rPr lang="en-IE" sz="3200" b="1" dirty="0" err="1">
                <a:solidFill>
                  <a:srgbClr val="A6377D"/>
                </a:solidFill>
              </a:rPr>
              <a:t>Hikayeler</a:t>
            </a:r>
            <a:r>
              <a:rPr lang="en-IE" sz="3200" b="1" dirty="0">
                <a:solidFill>
                  <a:srgbClr val="A6377D"/>
                </a:solidFill>
              </a:rPr>
              <a:t> </a:t>
            </a:r>
            <a:r>
              <a:rPr lang="en-IE" sz="3200" b="1" dirty="0" err="1">
                <a:solidFill>
                  <a:srgbClr val="A6377D"/>
                </a:solidFill>
              </a:rPr>
              <a:t>İnsanların</a:t>
            </a:r>
            <a:r>
              <a:rPr lang="en-IE" sz="3200" b="1" dirty="0">
                <a:solidFill>
                  <a:srgbClr val="A6377D"/>
                </a:solidFill>
              </a:rPr>
              <a:t> </a:t>
            </a:r>
            <a:r>
              <a:rPr lang="en-IE" sz="3200" b="1" dirty="0" err="1">
                <a:solidFill>
                  <a:srgbClr val="A6377D"/>
                </a:solidFill>
              </a:rPr>
              <a:t>Sizinle</a:t>
            </a:r>
            <a:r>
              <a:rPr lang="en-IE" sz="3200" b="1" dirty="0">
                <a:solidFill>
                  <a:srgbClr val="A6377D"/>
                </a:solidFill>
              </a:rPr>
              <a:t> </a:t>
            </a:r>
            <a:endParaRPr lang="tr-TR" sz="3200" b="1" dirty="0" smtClean="0">
              <a:solidFill>
                <a:srgbClr val="A6377D"/>
              </a:solidFill>
            </a:endParaRPr>
          </a:p>
          <a:p>
            <a:pPr algn="ctr"/>
            <a:r>
              <a:rPr lang="en-IE" sz="2800" b="1" dirty="0" err="1" smtClean="0">
                <a:solidFill>
                  <a:schemeClr val="accent2"/>
                </a:solidFill>
              </a:rPr>
              <a:t>Duygusal</a:t>
            </a:r>
            <a:r>
              <a:rPr lang="en-IE" sz="2800" b="1" dirty="0" smtClean="0">
                <a:solidFill>
                  <a:schemeClr val="accent2"/>
                </a:solidFill>
              </a:rPr>
              <a:t> </a:t>
            </a:r>
            <a:r>
              <a:rPr lang="en-IE" sz="2800" b="1" dirty="0" err="1">
                <a:solidFill>
                  <a:schemeClr val="accent2"/>
                </a:solidFill>
              </a:rPr>
              <a:t>Olarak</a:t>
            </a:r>
            <a:r>
              <a:rPr lang="en-IE" sz="2800" b="1" dirty="0">
                <a:solidFill>
                  <a:schemeClr val="accent2"/>
                </a:solidFill>
              </a:rPr>
              <a:t> </a:t>
            </a:r>
            <a:r>
              <a:rPr lang="en-IE" sz="2800" b="1" dirty="0" err="1">
                <a:solidFill>
                  <a:schemeClr val="accent2"/>
                </a:solidFill>
              </a:rPr>
              <a:t>Bağlanmalarına</a:t>
            </a:r>
            <a:r>
              <a:rPr lang="en-IE" sz="2800" b="1" dirty="0">
                <a:solidFill>
                  <a:schemeClr val="accent2"/>
                </a:solidFill>
              </a:rPr>
              <a:t> </a:t>
            </a:r>
            <a:r>
              <a:rPr lang="en-IE" sz="2800" b="1" dirty="0" err="1">
                <a:solidFill>
                  <a:schemeClr val="accent2"/>
                </a:solidFill>
              </a:rPr>
              <a:t>Yardımcı</a:t>
            </a:r>
            <a:r>
              <a:rPr lang="en-IE" sz="2800" b="1" dirty="0">
                <a:solidFill>
                  <a:schemeClr val="accent2"/>
                </a:solidFill>
              </a:rPr>
              <a:t> </a:t>
            </a:r>
            <a:r>
              <a:rPr lang="en-IE" sz="2800" b="1" dirty="0" err="1">
                <a:solidFill>
                  <a:schemeClr val="accent2"/>
                </a:solidFill>
              </a:rPr>
              <a:t>Olur</a:t>
            </a:r>
            <a:r>
              <a:rPr lang="en-IE" sz="2800" b="1" dirty="0">
                <a:solidFill>
                  <a:schemeClr val="accent2"/>
                </a:solidFill>
              </a:rPr>
              <a:t>!</a:t>
            </a:r>
            <a:endParaRPr lang="en-IE" sz="2800" b="1" dirty="0">
              <a:solidFill>
                <a:schemeClr val="accent2"/>
              </a:solidFill>
            </a:endParaRPr>
          </a:p>
        </p:txBody>
      </p:sp>
    </p:spTree>
    <p:extLst>
      <p:ext uri="{BB962C8B-B14F-4D97-AF65-F5344CB8AC3E}">
        <p14:creationId xmlns:p14="http://schemas.microsoft.com/office/powerpoint/2010/main" val="2427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4C91A2F-075E-453A-B985-6ADED2D061A0}"/>
              </a:ext>
            </a:extLst>
          </p:cNvPr>
          <p:cNvSpPr>
            <a:spLocks noGrp="1"/>
          </p:cNvSpPr>
          <p:nvPr>
            <p:ph type="body" sz="quarter" idx="14"/>
          </p:nvPr>
        </p:nvSpPr>
        <p:spPr>
          <a:xfrm>
            <a:off x="6699564" y="924537"/>
            <a:ext cx="5332492" cy="955168"/>
          </a:xfrm>
        </p:spPr>
        <p:txBody>
          <a:bodyPr>
            <a:noAutofit/>
          </a:bodyPr>
          <a:lstStyle/>
          <a:p>
            <a:pPr algn="ctr"/>
            <a:r>
              <a:rPr lang="en-IE" b="1" dirty="0" err="1">
                <a:solidFill>
                  <a:srgbClr val="EF619A"/>
                </a:solidFill>
              </a:rPr>
              <a:t>Harika</a:t>
            </a:r>
            <a:r>
              <a:rPr lang="en-IE" b="1" dirty="0">
                <a:solidFill>
                  <a:srgbClr val="EF619A"/>
                </a:solidFill>
              </a:rPr>
              <a:t> </a:t>
            </a:r>
            <a:r>
              <a:rPr lang="en-IE" b="1" dirty="0" err="1">
                <a:solidFill>
                  <a:srgbClr val="EF619A"/>
                </a:solidFill>
              </a:rPr>
              <a:t>Bir</a:t>
            </a:r>
            <a:r>
              <a:rPr lang="en-IE" b="1" dirty="0">
                <a:solidFill>
                  <a:srgbClr val="EF619A"/>
                </a:solidFill>
              </a:rPr>
              <a:t> </a:t>
            </a:r>
            <a:r>
              <a:rPr lang="en-IE" b="1" dirty="0" err="1">
                <a:solidFill>
                  <a:srgbClr val="EF619A"/>
                </a:solidFill>
              </a:rPr>
              <a:t>Hikaye</a:t>
            </a:r>
            <a:r>
              <a:rPr lang="en-IE" b="1" dirty="0">
                <a:solidFill>
                  <a:srgbClr val="EF619A"/>
                </a:solidFill>
              </a:rPr>
              <a:t> </a:t>
            </a:r>
            <a:r>
              <a:rPr lang="en-IE" b="1" dirty="0" err="1">
                <a:solidFill>
                  <a:srgbClr val="EF619A"/>
                </a:solidFill>
              </a:rPr>
              <a:t>Nasıl</a:t>
            </a:r>
            <a:r>
              <a:rPr lang="en-IE" b="1" dirty="0">
                <a:solidFill>
                  <a:srgbClr val="EF619A"/>
                </a:solidFill>
              </a:rPr>
              <a:t> </a:t>
            </a:r>
            <a:r>
              <a:rPr lang="en-IE" b="1" dirty="0" err="1">
                <a:solidFill>
                  <a:srgbClr val="EF619A"/>
                </a:solidFill>
              </a:rPr>
              <a:t>Anlatılır</a:t>
            </a:r>
            <a:r>
              <a:rPr lang="en-IE" b="1" dirty="0">
                <a:solidFill>
                  <a:srgbClr val="EF619A"/>
                </a:solidFill>
              </a:rPr>
              <a:t>!</a:t>
            </a:r>
            <a:endParaRPr lang="en-IE" b="1" dirty="0">
              <a:solidFill>
                <a:srgbClr val="EF619A"/>
              </a:solidFill>
            </a:endParaRPr>
          </a:p>
        </p:txBody>
      </p:sp>
      <p:sp>
        <p:nvSpPr>
          <p:cNvPr id="11" name="Text Placeholder 10">
            <a:extLst>
              <a:ext uri="{FF2B5EF4-FFF2-40B4-BE49-F238E27FC236}">
                <a16:creationId xmlns:a16="http://schemas.microsoft.com/office/drawing/2014/main" xmlns="" id="{2DA20BB0-7066-41E9-A29E-A350BE424ABE}"/>
              </a:ext>
            </a:extLst>
          </p:cNvPr>
          <p:cNvSpPr>
            <a:spLocks noGrp="1"/>
          </p:cNvSpPr>
          <p:nvPr>
            <p:ph type="body" sz="quarter" idx="15"/>
          </p:nvPr>
        </p:nvSpPr>
        <p:spPr>
          <a:xfrm>
            <a:off x="7494858" y="2967685"/>
            <a:ext cx="3981451" cy="2592420"/>
          </a:xfrm>
        </p:spPr>
        <p:txBody>
          <a:bodyPr/>
          <a:lstStyle/>
          <a:p>
            <a:r>
              <a:rPr lang="tr-TR" b="1" dirty="0" smtClean="0"/>
              <a:t>'İnsanlar </a:t>
            </a:r>
            <a:r>
              <a:rPr lang="tr-TR" b="1" dirty="0"/>
              <a:t>yaptığınız şeyi satın almazlar, </a:t>
            </a:r>
            <a:r>
              <a:rPr lang="tr-TR" b="1" dirty="0">
                <a:solidFill>
                  <a:schemeClr val="accent2"/>
                </a:solidFill>
              </a:rPr>
              <a:t>NEDEN</a:t>
            </a:r>
            <a:r>
              <a:rPr lang="tr-TR" b="1" dirty="0"/>
              <a:t> yaptığınızı satın alırlar'</a:t>
            </a:r>
            <a:endParaRPr lang="en-IE" b="1" dirty="0"/>
          </a:p>
          <a:p>
            <a:pPr algn="r"/>
            <a:r>
              <a:rPr lang="en-IE" i="1" dirty="0"/>
              <a:t>Simon Sinek</a:t>
            </a:r>
          </a:p>
        </p:txBody>
      </p:sp>
      <p:pic>
        <p:nvPicPr>
          <p:cNvPr id="18" name="Picture 17">
            <a:hlinkClick r:id="rId2"/>
            <a:extLst>
              <a:ext uri="{FF2B5EF4-FFF2-40B4-BE49-F238E27FC236}">
                <a16:creationId xmlns:a16="http://schemas.microsoft.com/office/drawing/2014/main" xmlns="" id="{A1C84F25-2627-4F77-A7C9-141CF13FEFA9}"/>
              </a:ext>
            </a:extLst>
          </p:cNvPr>
          <p:cNvPicPr>
            <a:picLocks noChangeAspect="1"/>
          </p:cNvPicPr>
          <p:nvPr/>
        </p:nvPicPr>
        <p:blipFill>
          <a:blip r:embed="rId3"/>
          <a:stretch>
            <a:fillRect/>
          </a:stretch>
        </p:blipFill>
        <p:spPr>
          <a:xfrm>
            <a:off x="1323409" y="2209046"/>
            <a:ext cx="5265472" cy="2921628"/>
          </a:xfrm>
          <a:prstGeom prst="rect">
            <a:avLst/>
          </a:prstGeom>
        </p:spPr>
      </p:pic>
    </p:spTree>
    <p:extLst>
      <p:ext uri="{BB962C8B-B14F-4D97-AF65-F5344CB8AC3E}">
        <p14:creationId xmlns:p14="http://schemas.microsoft.com/office/powerpoint/2010/main" val="404252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20050</TotalTime>
  <Words>5609</Words>
  <Application>Microsoft Office PowerPoint</Application>
  <PresentationFormat>Произвольный</PresentationFormat>
  <Paragraphs>397</Paragraphs>
  <Slides>62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admin</cp:lastModifiedBy>
  <cp:revision>704</cp:revision>
  <cp:lastPrinted>2021-01-20T10:03:38Z</cp:lastPrinted>
  <dcterms:created xsi:type="dcterms:W3CDTF">2020-04-01T16:37:27Z</dcterms:created>
  <dcterms:modified xsi:type="dcterms:W3CDTF">2021-06-22T11:43:50Z</dcterms:modified>
</cp:coreProperties>
</file>